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92" r:id="rId7"/>
    <p:sldId id="280" r:id="rId8"/>
    <p:sldId id="261" r:id="rId9"/>
    <p:sldId id="281" r:id="rId10"/>
    <p:sldId id="278" r:id="rId11"/>
    <p:sldId id="263" r:id="rId12"/>
    <p:sldId id="264" r:id="rId13"/>
    <p:sldId id="288" r:id="rId14"/>
    <p:sldId id="285" r:id="rId15"/>
    <p:sldId id="286" r:id="rId16"/>
    <p:sldId id="287" r:id="rId17"/>
    <p:sldId id="289" r:id="rId18"/>
    <p:sldId id="284" r:id="rId19"/>
    <p:sldId id="290" r:id="rId20"/>
    <p:sldId id="29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282" r:id="rId2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B8D0E2-B00C-4394-940C-B78D580D23B6}">
          <p14:sldIdLst>
            <p14:sldId id="256"/>
          </p14:sldIdLst>
        </p14:section>
        <p14:section name="Untitled Section" id="{7E1466AB-5511-4F50-9638-49B7C7858E3C}">
          <p14:sldIdLst>
            <p14:sldId id="258"/>
            <p14:sldId id="265"/>
            <p14:sldId id="259"/>
            <p14:sldId id="260"/>
            <p14:sldId id="292"/>
            <p14:sldId id="280"/>
            <p14:sldId id="261"/>
            <p14:sldId id="281"/>
            <p14:sldId id="278"/>
            <p14:sldId id="263"/>
            <p14:sldId id="264"/>
            <p14:sldId id="288"/>
            <p14:sldId id="285"/>
            <p14:sldId id="286"/>
            <p14:sldId id="287"/>
            <p14:sldId id="289"/>
            <p14:sldId id="284"/>
            <p14:sldId id="290"/>
            <p14:sldId id="291"/>
            <p14:sldId id="293"/>
            <p14:sldId id="294"/>
            <p14:sldId id="295"/>
            <p14:sldId id="296"/>
            <p14:sldId id="297"/>
            <p14:sldId id="298"/>
            <p14:sldId id="299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EC77B-6827-4AD6-83D6-0B22DEF9F3F3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18A3CE-5B17-477D-91C7-507300D1A689}">
      <dgm:prSet phldrT="[Text]" custT="1"/>
      <dgm:spPr>
        <a:solidFill>
          <a:srgbClr val="00B050"/>
        </a:solidFill>
      </dgm:spPr>
      <dgm:t>
        <a:bodyPr vert="vert270"/>
        <a:lstStyle/>
        <a:p>
          <a:pPr algn="ctr"/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DOMICILIU</a:t>
          </a:r>
          <a:endParaRPr lang="en-US" sz="1400" b="1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ACEC40B5-E713-4932-8C2B-AAC9486C8C3D}" type="parTrans" cxnId="{196866EC-6F95-4B14-A01C-FF4607DD48A5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BFCCE59D-ADC8-4598-94E2-7A374C1F5676}" type="sibTrans" cxnId="{196866EC-6F95-4B14-A01C-FF4607DD48A5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769761F7-CB68-44D3-94E4-886A32359B85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smtClean="0">
              <a:latin typeface="Trebuchet MS" panose="020B0603020202020204" pitchFamily="34" charset="0"/>
            </a:rPr>
            <a:t>Argeș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984A3B95-D9A4-4327-A5BE-57828360CE17}" type="parTrans" cxnId="{05CBD129-73FE-447B-89B7-F7C0E86C308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8358082C-C926-4F48-A981-D8C2051B7E5A}" type="sibTrans" cxnId="{05CBD129-73FE-447B-89B7-F7C0E86C308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ECDDD9EC-655F-4CA7-8C3A-AB3402873563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smtClean="0">
              <a:latin typeface="Trebuchet MS" panose="020B0603020202020204" pitchFamily="34" charset="0"/>
            </a:rPr>
            <a:t>Călărași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A62D2910-3DCE-4634-A025-6F8A68201784}" type="parTrans" cxnId="{6B4CE5F4-F8E9-4912-A561-93580C66AEB9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277D49E5-38C2-479F-ABB6-D2BEEFAF93FF}" type="sibTrans" cxnId="{6B4CE5F4-F8E9-4912-A561-93580C66AEB9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D57A3F83-3C01-4925-8CC0-FA701A41AA71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smtClean="0">
              <a:latin typeface="Trebuchet MS" panose="020B0603020202020204" pitchFamily="34" charset="0"/>
            </a:rPr>
            <a:t>Dâmbovița </a:t>
          </a:r>
          <a:r>
            <a:rPr lang="en-GB" sz="1600" dirty="0" smtClean="0">
              <a:latin typeface="Trebuchet MS" panose="020B0603020202020204" pitchFamily="34" charset="0"/>
            </a:rPr>
            <a:t>		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D5DA94CE-DD2D-4038-B758-CBA3DD60D47E}" type="parTrans" cxnId="{5E05444C-4C0F-4B62-8624-AAB121427E96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23E5905B-2963-4DEB-BE69-10B3831797D6}" type="sibTrans" cxnId="{5E05444C-4C0F-4B62-8624-AAB121427E96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47998590-FAD9-41F8-904F-232AF8A6F970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dirty="0" smtClean="0">
              <a:latin typeface="Trebuchet MS" panose="020B0603020202020204" pitchFamily="34" charset="0"/>
            </a:rPr>
            <a:t>Giurgiu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6599DADC-2F23-4764-BA34-915DC3FD3B83}" type="parTrans" cxnId="{CADA8AC6-60C0-45EC-AA24-73636EF0180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682B910A-043A-451C-9BAB-10EB1A6E0F4D}" type="sibTrans" cxnId="{CADA8AC6-60C0-45EC-AA24-73636EF0180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23B86758-2119-4FB8-99D2-5A6CAA3A0A4D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Ialomița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9FBC0371-C9EB-4C11-85FE-ED6CE3517304}" type="parTrans" cxnId="{9E73636E-BB01-4CD4-81EB-8A3F4A2B58AD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AAA1A23D-03E8-41D1-8267-1A0EFB6DF2FA}" type="sibTrans" cxnId="{9E73636E-BB01-4CD4-81EB-8A3F4A2B58AD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911971DC-3717-4A70-BBB6-7E96577023B6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dirty="0" err="1" smtClean="0">
              <a:latin typeface="Trebuchet MS" panose="020B0603020202020204" pitchFamily="34" charset="0"/>
            </a:rPr>
            <a:t>Prahova</a:t>
          </a:r>
          <a:r>
            <a:rPr lang="en-GB" sz="1600" dirty="0" smtClean="0">
              <a:latin typeface="Trebuchet MS" panose="020B0603020202020204" pitchFamily="34" charset="0"/>
            </a:rPr>
            <a:t>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168CD510-18D6-4CA6-9E51-AE8946A5D3C1}" type="parTrans" cxnId="{3919E8BC-6611-4D73-BE3A-BB0ADD98523F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2D108E54-671C-44FF-A4A7-245785CD4B5F}" type="sibTrans" cxnId="{3919E8BC-6611-4D73-BE3A-BB0ADD98523F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CEABE452-187E-4F12-A253-D99F3078C2F7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</a:t>
          </a:r>
          <a:r>
            <a:rPr lang="en-GB" sz="1600" smtClean="0">
              <a:latin typeface="Trebuchet MS" panose="020B0603020202020204" pitchFamily="34" charset="0"/>
            </a:rPr>
            <a:t>Teleorman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22724682-7EC1-43A7-9587-BF1646781F62}" type="parTrans" cxnId="{EA661303-7844-4743-ABFE-5E3E7C1112E7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DD131DBC-1B91-4D7C-8EB5-C78F9D1B58F5}" type="sibTrans" cxnId="{EA661303-7844-4743-ABFE-5E3E7C1112E7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457A1B78-117A-45A5-8AEA-39E61EFCC35B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Dolj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82A27819-ACBA-4673-9C00-D0739CC6F310}" type="parTrans" cxnId="{B0D19443-88A7-4C6D-8065-5F056386589B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B08A004D-A0CE-4AFD-9DB7-436E92B4F7AC}" type="sibTrans" cxnId="{B0D19443-88A7-4C6D-8065-5F056386589B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A6035C62-95C5-44DF-90F3-8792368AF183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Gorj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CACD3A7C-1449-4A08-A336-23CACC29A593}" type="parTrans" cxnId="{313B0EDE-3A85-4FE6-BCE0-0ABA6ECE503E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FEE15EBA-1B9B-4F6D-958A-4B424CD033CA}" type="sibTrans" cxnId="{313B0EDE-3A85-4FE6-BCE0-0ABA6ECE503E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36F075ED-DE0B-486F-9F28-74C2CE1FFA2F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Mehedinți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F7B307DD-E3EF-4E56-BF68-4FE1AE022806}" type="parTrans" cxnId="{C9E7011D-96B6-4EA4-AEF6-796D0ACFF95A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87FBD2A6-C656-40E5-9F2A-7BA973720CB0}" type="sibTrans" cxnId="{C9E7011D-96B6-4EA4-AEF6-796D0ACFF95A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50CC01CC-BB46-4B42-949A-1C1A25494732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Olt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5BD5A273-E14B-42A1-AF49-03CFF04005A8}" type="parTrans" cxnId="{E81F43E5-FC27-43AA-9BE5-0888383041D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ADB8A6FE-F6AB-414B-AFAE-9B891D2F322A}" type="sibTrans" cxnId="{E81F43E5-FC27-43AA-9BE5-0888383041D4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46F2FF0C-4549-40D9-8F7A-9FF40ABECDDB}">
      <dgm:prSet phldrT="[Text]" custT="1"/>
      <dgm:spPr/>
      <dgm:t>
        <a:bodyPr/>
        <a:lstStyle/>
        <a:p>
          <a:r>
            <a:rPr lang="en-US" sz="1600" smtClean="0">
              <a:latin typeface="Trebuchet MS" panose="020B0603020202020204" pitchFamily="34" charset="0"/>
            </a:rPr>
            <a:t>Județul Vâlcea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58BF8061-93B1-44A1-975D-6747C65E2503}" type="parTrans" cxnId="{77C0032A-1BF7-4B15-A20A-0A85FE0C6BDE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E816373D-A15D-45FF-8591-6E98A4B40E34}" type="sibTrans" cxnId="{77C0032A-1BF7-4B15-A20A-0A85FE0C6BDE}">
      <dgm:prSet/>
      <dgm:spPr/>
      <dgm:t>
        <a:bodyPr/>
        <a:lstStyle/>
        <a:p>
          <a:endParaRPr lang="en-US" sz="4400">
            <a:latin typeface="Trebuchet MS" panose="020B0603020202020204" pitchFamily="34" charset="0"/>
          </a:endParaRPr>
        </a:p>
      </dgm:t>
    </dgm:pt>
    <dgm:pt modelId="{609AD35E-04FA-43D2-8908-655B7E317E62}" type="pres">
      <dgm:prSet presAssocID="{FD9EC77B-6827-4AD6-83D6-0B22DEF9F3F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B25DF9F-2BA6-4FF7-9D14-F9BFD88B6497}" type="pres">
      <dgm:prSet presAssocID="{1518A3CE-5B17-477D-91C7-507300D1A689}" presName="thickLine" presStyleLbl="alignNode1" presStyleIdx="0" presStyleCnt="1"/>
      <dgm:spPr/>
    </dgm:pt>
    <dgm:pt modelId="{76311AD8-8786-47C3-BB5D-3B9A7646ED93}" type="pres">
      <dgm:prSet presAssocID="{1518A3CE-5B17-477D-91C7-507300D1A689}" presName="horz1" presStyleCnt="0"/>
      <dgm:spPr/>
    </dgm:pt>
    <dgm:pt modelId="{E3C0121F-1031-4B9A-B5B9-A5AA6A92FA13}" type="pres">
      <dgm:prSet presAssocID="{1518A3CE-5B17-477D-91C7-507300D1A689}" presName="tx1" presStyleLbl="revTx" presStyleIdx="0" presStyleCnt="13" custScaleX="61771"/>
      <dgm:spPr/>
      <dgm:t>
        <a:bodyPr/>
        <a:lstStyle/>
        <a:p>
          <a:endParaRPr lang="en-US"/>
        </a:p>
      </dgm:t>
    </dgm:pt>
    <dgm:pt modelId="{1E88DF53-7D02-442E-A0CB-B65B3A205008}" type="pres">
      <dgm:prSet presAssocID="{1518A3CE-5B17-477D-91C7-507300D1A689}" presName="vert1" presStyleCnt="0"/>
      <dgm:spPr/>
    </dgm:pt>
    <dgm:pt modelId="{48EDECA9-C59F-4BF4-B2A8-2B2935132CE7}" type="pres">
      <dgm:prSet presAssocID="{769761F7-CB68-44D3-94E4-886A32359B85}" presName="vertSpace2a" presStyleCnt="0"/>
      <dgm:spPr/>
    </dgm:pt>
    <dgm:pt modelId="{2668DA39-140C-4F9D-BED0-8686172ED9E2}" type="pres">
      <dgm:prSet presAssocID="{769761F7-CB68-44D3-94E4-886A32359B85}" presName="horz2" presStyleCnt="0"/>
      <dgm:spPr/>
    </dgm:pt>
    <dgm:pt modelId="{B22BBD77-9097-45A0-A13A-36A786E5E1E5}" type="pres">
      <dgm:prSet presAssocID="{769761F7-CB68-44D3-94E4-886A32359B85}" presName="horzSpace2" presStyleCnt="0"/>
      <dgm:spPr/>
    </dgm:pt>
    <dgm:pt modelId="{A93EF8A0-4D80-4DA7-B511-E2CAE9357CD8}" type="pres">
      <dgm:prSet presAssocID="{769761F7-CB68-44D3-94E4-886A32359B85}" presName="tx2" presStyleLbl="revTx" presStyleIdx="1" presStyleCnt="13"/>
      <dgm:spPr/>
      <dgm:t>
        <a:bodyPr/>
        <a:lstStyle/>
        <a:p>
          <a:endParaRPr lang="en-US"/>
        </a:p>
      </dgm:t>
    </dgm:pt>
    <dgm:pt modelId="{374CC18E-7F6F-4DBB-9C6F-C76F22806DAD}" type="pres">
      <dgm:prSet presAssocID="{769761F7-CB68-44D3-94E4-886A32359B85}" presName="vert2" presStyleCnt="0"/>
      <dgm:spPr/>
    </dgm:pt>
    <dgm:pt modelId="{278CCCA3-BDE2-49AD-AC12-793DF182596F}" type="pres">
      <dgm:prSet presAssocID="{769761F7-CB68-44D3-94E4-886A32359B85}" presName="thinLine2b" presStyleLbl="callout" presStyleIdx="0" presStyleCnt="12"/>
      <dgm:spPr/>
    </dgm:pt>
    <dgm:pt modelId="{DA940B7C-CFFA-444C-B28A-0F98FDA14D46}" type="pres">
      <dgm:prSet presAssocID="{769761F7-CB68-44D3-94E4-886A32359B85}" presName="vertSpace2b" presStyleCnt="0"/>
      <dgm:spPr/>
    </dgm:pt>
    <dgm:pt modelId="{360BE944-46EB-48B7-99C5-4F901B35EC79}" type="pres">
      <dgm:prSet presAssocID="{ECDDD9EC-655F-4CA7-8C3A-AB3402873563}" presName="horz2" presStyleCnt="0"/>
      <dgm:spPr/>
    </dgm:pt>
    <dgm:pt modelId="{511FEAF9-C1CA-4621-A0DC-C639917B5589}" type="pres">
      <dgm:prSet presAssocID="{ECDDD9EC-655F-4CA7-8C3A-AB3402873563}" presName="horzSpace2" presStyleCnt="0"/>
      <dgm:spPr/>
    </dgm:pt>
    <dgm:pt modelId="{85BD6928-8DBD-4366-9E75-5909649FA640}" type="pres">
      <dgm:prSet presAssocID="{ECDDD9EC-655F-4CA7-8C3A-AB3402873563}" presName="tx2" presStyleLbl="revTx" presStyleIdx="2" presStyleCnt="13"/>
      <dgm:spPr/>
      <dgm:t>
        <a:bodyPr/>
        <a:lstStyle/>
        <a:p>
          <a:endParaRPr lang="en-US"/>
        </a:p>
      </dgm:t>
    </dgm:pt>
    <dgm:pt modelId="{2531DC85-8F5B-4F6F-80E0-4FF0FB6B35D2}" type="pres">
      <dgm:prSet presAssocID="{ECDDD9EC-655F-4CA7-8C3A-AB3402873563}" presName="vert2" presStyleCnt="0"/>
      <dgm:spPr/>
    </dgm:pt>
    <dgm:pt modelId="{07B0D5E5-571B-4B00-824F-658C80F75CBB}" type="pres">
      <dgm:prSet presAssocID="{ECDDD9EC-655F-4CA7-8C3A-AB3402873563}" presName="thinLine2b" presStyleLbl="callout" presStyleIdx="1" presStyleCnt="12"/>
      <dgm:spPr/>
    </dgm:pt>
    <dgm:pt modelId="{554C71E3-1C24-4790-B5E8-D440A0161241}" type="pres">
      <dgm:prSet presAssocID="{ECDDD9EC-655F-4CA7-8C3A-AB3402873563}" presName="vertSpace2b" presStyleCnt="0"/>
      <dgm:spPr/>
    </dgm:pt>
    <dgm:pt modelId="{83D2BC19-56FD-4011-8800-97F89ABAF264}" type="pres">
      <dgm:prSet presAssocID="{D57A3F83-3C01-4925-8CC0-FA701A41AA71}" presName="horz2" presStyleCnt="0"/>
      <dgm:spPr/>
    </dgm:pt>
    <dgm:pt modelId="{29878002-7FE6-4812-917C-42682AB16B5D}" type="pres">
      <dgm:prSet presAssocID="{D57A3F83-3C01-4925-8CC0-FA701A41AA71}" presName="horzSpace2" presStyleCnt="0"/>
      <dgm:spPr/>
    </dgm:pt>
    <dgm:pt modelId="{784B3638-89A4-4897-ADDD-2A44D032524B}" type="pres">
      <dgm:prSet presAssocID="{D57A3F83-3C01-4925-8CC0-FA701A41AA71}" presName="tx2" presStyleLbl="revTx" presStyleIdx="3" presStyleCnt="13"/>
      <dgm:spPr/>
      <dgm:t>
        <a:bodyPr/>
        <a:lstStyle/>
        <a:p>
          <a:endParaRPr lang="en-US"/>
        </a:p>
      </dgm:t>
    </dgm:pt>
    <dgm:pt modelId="{9355E5E7-77AE-4610-B185-4552FCCDF445}" type="pres">
      <dgm:prSet presAssocID="{D57A3F83-3C01-4925-8CC0-FA701A41AA71}" presName="vert2" presStyleCnt="0"/>
      <dgm:spPr/>
    </dgm:pt>
    <dgm:pt modelId="{92277AC0-09FF-48D7-BF7B-2128A995D50B}" type="pres">
      <dgm:prSet presAssocID="{D57A3F83-3C01-4925-8CC0-FA701A41AA71}" presName="thinLine2b" presStyleLbl="callout" presStyleIdx="2" presStyleCnt="12"/>
      <dgm:spPr/>
    </dgm:pt>
    <dgm:pt modelId="{940735AB-793B-43A7-8D30-E4970215FCC5}" type="pres">
      <dgm:prSet presAssocID="{D57A3F83-3C01-4925-8CC0-FA701A41AA71}" presName="vertSpace2b" presStyleCnt="0"/>
      <dgm:spPr/>
    </dgm:pt>
    <dgm:pt modelId="{E9FB67E9-9386-42B7-861A-C33325C92108}" type="pres">
      <dgm:prSet presAssocID="{47998590-FAD9-41F8-904F-232AF8A6F970}" presName="horz2" presStyleCnt="0"/>
      <dgm:spPr/>
    </dgm:pt>
    <dgm:pt modelId="{F2F4EF90-8660-4B4A-BED9-1D9BDA9341CB}" type="pres">
      <dgm:prSet presAssocID="{47998590-FAD9-41F8-904F-232AF8A6F970}" presName="horzSpace2" presStyleCnt="0"/>
      <dgm:spPr/>
    </dgm:pt>
    <dgm:pt modelId="{C7A153E4-ACFD-4300-ACA2-A60A2867F6B3}" type="pres">
      <dgm:prSet presAssocID="{47998590-FAD9-41F8-904F-232AF8A6F970}" presName="tx2" presStyleLbl="revTx" presStyleIdx="4" presStyleCnt="13"/>
      <dgm:spPr/>
      <dgm:t>
        <a:bodyPr/>
        <a:lstStyle/>
        <a:p>
          <a:endParaRPr lang="en-US"/>
        </a:p>
      </dgm:t>
    </dgm:pt>
    <dgm:pt modelId="{93D83D4F-8FBF-4780-8A71-4A4FBE53D4A1}" type="pres">
      <dgm:prSet presAssocID="{47998590-FAD9-41F8-904F-232AF8A6F970}" presName="vert2" presStyleCnt="0"/>
      <dgm:spPr/>
    </dgm:pt>
    <dgm:pt modelId="{C05E068D-AEE8-4E0C-BD24-95394BEF7992}" type="pres">
      <dgm:prSet presAssocID="{47998590-FAD9-41F8-904F-232AF8A6F970}" presName="thinLine2b" presStyleLbl="callout" presStyleIdx="3" presStyleCnt="12"/>
      <dgm:spPr/>
    </dgm:pt>
    <dgm:pt modelId="{AE1EA528-098F-479A-AE4B-64A696EACD08}" type="pres">
      <dgm:prSet presAssocID="{47998590-FAD9-41F8-904F-232AF8A6F970}" presName="vertSpace2b" presStyleCnt="0"/>
      <dgm:spPr/>
    </dgm:pt>
    <dgm:pt modelId="{D958BF29-0761-4002-899E-C4009DB536FD}" type="pres">
      <dgm:prSet presAssocID="{23B86758-2119-4FB8-99D2-5A6CAA3A0A4D}" presName="horz2" presStyleCnt="0"/>
      <dgm:spPr/>
    </dgm:pt>
    <dgm:pt modelId="{74CF2A13-7022-4DF9-9473-4524A12E5A4C}" type="pres">
      <dgm:prSet presAssocID="{23B86758-2119-4FB8-99D2-5A6CAA3A0A4D}" presName="horzSpace2" presStyleCnt="0"/>
      <dgm:spPr/>
    </dgm:pt>
    <dgm:pt modelId="{640D33F2-3855-440D-B89C-B3A86262F964}" type="pres">
      <dgm:prSet presAssocID="{23B86758-2119-4FB8-99D2-5A6CAA3A0A4D}" presName="tx2" presStyleLbl="revTx" presStyleIdx="5" presStyleCnt="13"/>
      <dgm:spPr/>
      <dgm:t>
        <a:bodyPr/>
        <a:lstStyle/>
        <a:p>
          <a:endParaRPr lang="en-US"/>
        </a:p>
      </dgm:t>
    </dgm:pt>
    <dgm:pt modelId="{8D682738-6B5A-4789-A2A5-B852470B4B5D}" type="pres">
      <dgm:prSet presAssocID="{23B86758-2119-4FB8-99D2-5A6CAA3A0A4D}" presName="vert2" presStyleCnt="0"/>
      <dgm:spPr/>
    </dgm:pt>
    <dgm:pt modelId="{3D8B0032-797F-4576-A7AD-B7767F8E79A9}" type="pres">
      <dgm:prSet presAssocID="{23B86758-2119-4FB8-99D2-5A6CAA3A0A4D}" presName="thinLine2b" presStyleLbl="callout" presStyleIdx="4" presStyleCnt="12"/>
      <dgm:spPr/>
    </dgm:pt>
    <dgm:pt modelId="{9916726C-3BDB-49EB-BA59-D9E3424F1C0C}" type="pres">
      <dgm:prSet presAssocID="{23B86758-2119-4FB8-99D2-5A6CAA3A0A4D}" presName="vertSpace2b" presStyleCnt="0"/>
      <dgm:spPr/>
    </dgm:pt>
    <dgm:pt modelId="{7CC159E4-B7F4-4FDD-A0BB-F8BBE84522C3}" type="pres">
      <dgm:prSet presAssocID="{911971DC-3717-4A70-BBB6-7E96577023B6}" presName="horz2" presStyleCnt="0"/>
      <dgm:spPr/>
    </dgm:pt>
    <dgm:pt modelId="{D0878C1E-4295-43F6-9443-0A001C6EAEFA}" type="pres">
      <dgm:prSet presAssocID="{911971DC-3717-4A70-BBB6-7E96577023B6}" presName="horzSpace2" presStyleCnt="0"/>
      <dgm:spPr/>
    </dgm:pt>
    <dgm:pt modelId="{0C1E51F5-BE3F-4B64-8DAA-40CAF2CE1100}" type="pres">
      <dgm:prSet presAssocID="{911971DC-3717-4A70-BBB6-7E96577023B6}" presName="tx2" presStyleLbl="revTx" presStyleIdx="6" presStyleCnt="13"/>
      <dgm:spPr/>
      <dgm:t>
        <a:bodyPr/>
        <a:lstStyle/>
        <a:p>
          <a:endParaRPr lang="en-US"/>
        </a:p>
      </dgm:t>
    </dgm:pt>
    <dgm:pt modelId="{6A2E8D29-E1D8-4F33-85E5-021558BD1E9E}" type="pres">
      <dgm:prSet presAssocID="{911971DC-3717-4A70-BBB6-7E96577023B6}" presName="vert2" presStyleCnt="0"/>
      <dgm:spPr/>
    </dgm:pt>
    <dgm:pt modelId="{5DA4A115-3CE2-4EC0-8994-E3B9EADB134D}" type="pres">
      <dgm:prSet presAssocID="{911971DC-3717-4A70-BBB6-7E96577023B6}" presName="thinLine2b" presStyleLbl="callout" presStyleIdx="5" presStyleCnt="12"/>
      <dgm:spPr/>
    </dgm:pt>
    <dgm:pt modelId="{EBA5D2A4-8D54-40D7-BBEC-D2B0C4C53D4F}" type="pres">
      <dgm:prSet presAssocID="{911971DC-3717-4A70-BBB6-7E96577023B6}" presName="vertSpace2b" presStyleCnt="0"/>
      <dgm:spPr/>
    </dgm:pt>
    <dgm:pt modelId="{C63B2A74-B14E-4E4D-92C8-4A10B17C54A2}" type="pres">
      <dgm:prSet presAssocID="{CEABE452-187E-4F12-A253-D99F3078C2F7}" presName="horz2" presStyleCnt="0"/>
      <dgm:spPr/>
    </dgm:pt>
    <dgm:pt modelId="{E6B7E53C-E8E1-4A1D-8F0F-1D5A71651E87}" type="pres">
      <dgm:prSet presAssocID="{CEABE452-187E-4F12-A253-D99F3078C2F7}" presName="horzSpace2" presStyleCnt="0"/>
      <dgm:spPr/>
    </dgm:pt>
    <dgm:pt modelId="{57946B53-36AB-4CB9-A9BD-D30B3DA9440E}" type="pres">
      <dgm:prSet presAssocID="{CEABE452-187E-4F12-A253-D99F3078C2F7}" presName="tx2" presStyleLbl="revTx" presStyleIdx="7" presStyleCnt="13"/>
      <dgm:spPr/>
      <dgm:t>
        <a:bodyPr/>
        <a:lstStyle/>
        <a:p>
          <a:endParaRPr lang="en-US"/>
        </a:p>
      </dgm:t>
    </dgm:pt>
    <dgm:pt modelId="{C60EF823-53D4-42D1-A033-756F568D7074}" type="pres">
      <dgm:prSet presAssocID="{CEABE452-187E-4F12-A253-D99F3078C2F7}" presName="vert2" presStyleCnt="0"/>
      <dgm:spPr/>
    </dgm:pt>
    <dgm:pt modelId="{3C7E46B6-D019-4B07-A052-89C33530A013}" type="pres">
      <dgm:prSet presAssocID="{CEABE452-187E-4F12-A253-D99F3078C2F7}" presName="thinLine2b" presStyleLbl="callout" presStyleIdx="6" presStyleCnt="12"/>
      <dgm:spPr/>
    </dgm:pt>
    <dgm:pt modelId="{2E276B40-DB01-40D1-B2D5-5122536308CC}" type="pres">
      <dgm:prSet presAssocID="{CEABE452-187E-4F12-A253-D99F3078C2F7}" presName="vertSpace2b" presStyleCnt="0"/>
      <dgm:spPr/>
    </dgm:pt>
    <dgm:pt modelId="{EDEDE808-F75C-4C7A-856F-EC8F8FFE2923}" type="pres">
      <dgm:prSet presAssocID="{457A1B78-117A-45A5-8AEA-39E61EFCC35B}" presName="horz2" presStyleCnt="0"/>
      <dgm:spPr/>
    </dgm:pt>
    <dgm:pt modelId="{3CA0BE9C-7D32-4F85-96BE-6E8FD90D1D2C}" type="pres">
      <dgm:prSet presAssocID="{457A1B78-117A-45A5-8AEA-39E61EFCC35B}" presName="horzSpace2" presStyleCnt="0"/>
      <dgm:spPr/>
    </dgm:pt>
    <dgm:pt modelId="{985B2D42-985B-447B-9953-33CDD2235692}" type="pres">
      <dgm:prSet presAssocID="{457A1B78-117A-45A5-8AEA-39E61EFCC35B}" presName="tx2" presStyleLbl="revTx" presStyleIdx="8" presStyleCnt="13"/>
      <dgm:spPr/>
      <dgm:t>
        <a:bodyPr/>
        <a:lstStyle/>
        <a:p>
          <a:endParaRPr lang="en-US"/>
        </a:p>
      </dgm:t>
    </dgm:pt>
    <dgm:pt modelId="{D7CFE1E4-A075-42AA-9741-7CAF82F63E29}" type="pres">
      <dgm:prSet presAssocID="{457A1B78-117A-45A5-8AEA-39E61EFCC35B}" presName="vert2" presStyleCnt="0"/>
      <dgm:spPr/>
    </dgm:pt>
    <dgm:pt modelId="{7BAF4F08-A1A2-4ACD-B0D4-197107C7A793}" type="pres">
      <dgm:prSet presAssocID="{457A1B78-117A-45A5-8AEA-39E61EFCC35B}" presName="thinLine2b" presStyleLbl="callout" presStyleIdx="7" presStyleCnt="12"/>
      <dgm:spPr/>
    </dgm:pt>
    <dgm:pt modelId="{4178D16A-D357-40E3-8309-100C6FA96CD2}" type="pres">
      <dgm:prSet presAssocID="{457A1B78-117A-45A5-8AEA-39E61EFCC35B}" presName="vertSpace2b" presStyleCnt="0"/>
      <dgm:spPr/>
    </dgm:pt>
    <dgm:pt modelId="{D13C5C21-FA8F-432F-BAAE-D4CFB4AF919A}" type="pres">
      <dgm:prSet presAssocID="{A6035C62-95C5-44DF-90F3-8792368AF183}" presName="horz2" presStyleCnt="0"/>
      <dgm:spPr/>
    </dgm:pt>
    <dgm:pt modelId="{DEE6DAF6-4F7C-42B0-9998-AEC324F9E6F6}" type="pres">
      <dgm:prSet presAssocID="{A6035C62-95C5-44DF-90F3-8792368AF183}" presName="horzSpace2" presStyleCnt="0"/>
      <dgm:spPr/>
    </dgm:pt>
    <dgm:pt modelId="{FC10CEFF-2E8B-4986-96CE-05A30756E86E}" type="pres">
      <dgm:prSet presAssocID="{A6035C62-95C5-44DF-90F3-8792368AF183}" presName="tx2" presStyleLbl="revTx" presStyleIdx="9" presStyleCnt="13"/>
      <dgm:spPr/>
      <dgm:t>
        <a:bodyPr/>
        <a:lstStyle/>
        <a:p>
          <a:endParaRPr lang="en-US"/>
        </a:p>
      </dgm:t>
    </dgm:pt>
    <dgm:pt modelId="{C0074AB3-7751-4675-9923-24AE9AA89F8D}" type="pres">
      <dgm:prSet presAssocID="{A6035C62-95C5-44DF-90F3-8792368AF183}" presName="vert2" presStyleCnt="0"/>
      <dgm:spPr/>
    </dgm:pt>
    <dgm:pt modelId="{4B8E1530-8DEA-4F71-BBF8-15A756C94B84}" type="pres">
      <dgm:prSet presAssocID="{A6035C62-95C5-44DF-90F3-8792368AF183}" presName="thinLine2b" presStyleLbl="callout" presStyleIdx="8" presStyleCnt="12"/>
      <dgm:spPr/>
    </dgm:pt>
    <dgm:pt modelId="{5B1FD322-55BD-4A38-8322-F0F0C234D7AE}" type="pres">
      <dgm:prSet presAssocID="{A6035C62-95C5-44DF-90F3-8792368AF183}" presName="vertSpace2b" presStyleCnt="0"/>
      <dgm:spPr/>
    </dgm:pt>
    <dgm:pt modelId="{D065D6E8-F3CD-49E7-85C5-D1F03F0A4A73}" type="pres">
      <dgm:prSet presAssocID="{36F075ED-DE0B-486F-9F28-74C2CE1FFA2F}" presName="horz2" presStyleCnt="0"/>
      <dgm:spPr/>
    </dgm:pt>
    <dgm:pt modelId="{F15F9B51-DB23-4AFC-841A-5F807F5B57D3}" type="pres">
      <dgm:prSet presAssocID="{36F075ED-DE0B-486F-9F28-74C2CE1FFA2F}" presName="horzSpace2" presStyleCnt="0"/>
      <dgm:spPr/>
    </dgm:pt>
    <dgm:pt modelId="{14B2EB80-501D-4FA4-BEE8-80B898920F11}" type="pres">
      <dgm:prSet presAssocID="{36F075ED-DE0B-486F-9F28-74C2CE1FFA2F}" presName="tx2" presStyleLbl="revTx" presStyleIdx="10" presStyleCnt="13"/>
      <dgm:spPr/>
      <dgm:t>
        <a:bodyPr/>
        <a:lstStyle/>
        <a:p>
          <a:endParaRPr lang="en-US"/>
        </a:p>
      </dgm:t>
    </dgm:pt>
    <dgm:pt modelId="{7B55AD3E-6140-4558-97C3-277385BD3EBF}" type="pres">
      <dgm:prSet presAssocID="{36F075ED-DE0B-486F-9F28-74C2CE1FFA2F}" presName="vert2" presStyleCnt="0"/>
      <dgm:spPr/>
    </dgm:pt>
    <dgm:pt modelId="{07D148B6-D8F6-432F-B92F-850EA547E010}" type="pres">
      <dgm:prSet presAssocID="{36F075ED-DE0B-486F-9F28-74C2CE1FFA2F}" presName="thinLine2b" presStyleLbl="callout" presStyleIdx="9" presStyleCnt="12"/>
      <dgm:spPr/>
    </dgm:pt>
    <dgm:pt modelId="{8E748926-B92A-46FD-AC32-439F7EEBA031}" type="pres">
      <dgm:prSet presAssocID="{36F075ED-DE0B-486F-9F28-74C2CE1FFA2F}" presName="vertSpace2b" presStyleCnt="0"/>
      <dgm:spPr/>
    </dgm:pt>
    <dgm:pt modelId="{26D172B7-FCC1-4BA2-B91D-AF10D6DF457E}" type="pres">
      <dgm:prSet presAssocID="{50CC01CC-BB46-4B42-949A-1C1A25494732}" presName="horz2" presStyleCnt="0"/>
      <dgm:spPr/>
    </dgm:pt>
    <dgm:pt modelId="{E78883A5-15ED-47F7-AC78-A5C283471D75}" type="pres">
      <dgm:prSet presAssocID="{50CC01CC-BB46-4B42-949A-1C1A25494732}" presName="horzSpace2" presStyleCnt="0"/>
      <dgm:spPr/>
    </dgm:pt>
    <dgm:pt modelId="{3FBD13DF-09FA-4B6C-AED3-E5981F3B8C3D}" type="pres">
      <dgm:prSet presAssocID="{50CC01CC-BB46-4B42-949A-1C1A25494732}" presName="tx2" presStyleLbl="revTx" presStyleIdx="11" presStyleCnt="13"/>
      <dgm:spPr/>
      <dgm:t>
        <a:bodyPr/>
        <a:lstStyle/>
        <a:p>
          <a:endParaRPr lang="en-US"/>
        </a:p>
      </dgm:t>
    </dgm:pt>
    <dgm:pt modelId="{B9DA1D71-5CD0-4AD0-B152-17D735FEB71B}" type="pres">
      <dgm:prSet presAssocID="{50CC01CC-BB46-4B42-949A-1C1A25494732}" presName="vert2" presStyleCnt="0"/>
      <dgm:spPr/>
    </dgm:pt>
    <dgm:pt modelId="{4F9D0170-BE65-4DD3-9DE3-90458503617E}" type="pres">
      <dgm:prSet presAssocID="{50CC01CC-BB46-4B42-949A-1C1A25494732}" presName="thinLine2b" presStyleLbl="callout" presStyleIdx="10" presStyleCnt="12"/>
      <dgm:spPr/>
    </dgm:pt>
    <dgm:pt modelId="{99D8D8F7-3339-4DDC-A27F-884632ED6B6F}" type="pres">
      <dgm:prSet presAssocID="{50CC01CC-BB46-4B42-949A-1C1A25494732}" presName="vertSpace2b" presStyleCnt="0"/>
      <dgm:spPr/>
    </dgm:pt>
    <dgm:pt modelId="{4AB14A10-C991-4423-ADCC-8C83354EB6E6}" type="pres">
      <dgm:prSet presAssocID="{46F2FF0C-4549-40D9-8F7A-9FF40ABECDDB}" presName="horz2" presStyleCnt="0"/>
      <dgm:spPr/>
    </dgm:pt>
    <dgm:pt modelId="{AF74300A-76EF-4F84-8BC0-D48146651E94}" type="pres">
      <dgm:prSet presAssocID="{46F2FF0C-4549-40D9-8F7A-9FF40ABECDDB}" presName="horzSpace2" presStyleCnt="0"/>
      <dgm:spPr/>
    </dgm:pt>
    <dgm:pt modelId="{5C9EAAE8-7BB6-414A-83B6-9B057C6D154D}" type="pres">
      <dgm:prSet presAssocID="{46F2FF0C-4549-40D9-8F7A-9FF40ABECDDB}" presName="tx2" presStyleLbl="revTx" presStyleIdx="12" presStyleCnt="13"/>
      <dgm:spPr/>
      <dgm:t>
        <a:bodyPr/>
        <a:lstStyle/>
        <a:p>
          <a:endParaRPr lang="en-US"/>
        </a:p>
      </dgm:t>
    </dgm:pt>
    <dgm:pt modelId="{98F76DD7-8D21-4517-8E5B-48DF70CB813C}" type="pres">
      <dgm:prSet presAssocID="{46F2FF0C-4549-40D9-8F7A-9FF40ABECDDB}" presName="vert2" presStyleCnt="0"/>
      <dgm:spPr/>
    </dgm:pt>
    <dgm:pt modelId="{BEEFF772-BF68-401C-BC3E-F912A105B86C}" type="pres">
      <dgm:prSet presAssocID="{46F2FF0C-4549-40D9-8F7A-9FF40ABECDDB}" presName="thinLine2b" presStyleLbl="callout" presStyleIdx="11" presStyleCnt="12"/>
      <dgm:spPr/>
    </dgm:pt>
    <dgm:pt modelId="{EADE417A-E90B-4F4E-A38B-FB1809798966}" type="pres">
      <dgm:prSet presAssocID="{46F2FF0C-4549-40D9-8F7A-9FF40ABECDDB}" presName="vertSpace2b" presStyleCnt="0"/>
      <dgm:spPr/>
    </dgm:pt>
  </dgm:ptLst>
  <dgm:cxnLst>
    <dgm:cxn modelId="{EA661303-7844-4743-ABFE-5E3E7C1112E7}" srcId="{1518A3CE-5B17-477D-91C7-507300D1A689}" destId="{CEABE452-187E-4F12-A253-D99F3078C2F7}" srcOrd="6" destOrd="0" parTransId="{22724682-7EC1-43A7-9587-BF1646781F62}" sibTransId="{DD131DBC-1B91-4D7C-8EB5-C78F9D1B58F5}"/>
    <dgm:cxn modelId="{223B462B-6115-4465-8457-934E355AF077}" type="presOf" srcId="{FD9EC77B-6827-4AD6-83D6-0B22DEF9F3F3}" destId="{609AD35E-04FA-43D2-8908-655B7E317E62}" srcOrd="0" destOrd="0" presId="urn:microsoft.com/office/officeart/2008/layout/LinedList"/>
    <dgm:cxn modelId="{CADA8AC6-60C0-45EC-AA24-73636EF01804}" srcId="{1518A3CE-5B17-477D-91C7-507300D1A689}" destId="{47998590-FAD9-41F8-904F-232AF8A6F970}" srcOrd="3" destOrd="0" parTransId="{6599DADC-2F23-4764-BA34-915DC3FD3B83}" sibTransId="{682B910A-043A-451C-9BAB-10EB1A6E0F4D}"/>
    <dgm:cxn modelId="{8C992FFF-0793-499B-8324-A763134C7AF1}" type="presOf" srcId="{911971DC-3717-4A70-BBB6-7E96577023B6}" destId="{0C1E51F5-BE3F-4B64-8DAA-40CAF2CE1100}" srcOrd="0" destOrd="0" presId="urn:microsoft.com/office/officeart/2008/layout/LinedList"/>
    <dgm:cxn modelId="{313B0EDE-3A85-4FE6-BCE0-0ABA6ECE503E}" srcId="{1518A3CE-5B17-477D-91C7-507300D1A689}" destId="{A6035C62-95C5-44DF-90F3-8792368AF183}" srcOrd="8" destOrd="0" parTransId="{CACD3A7C-1449-4A08-A336-23CACC29A593}" sibTransId="{FEE15EBA-1B9B-4F6D-958A-4B424CD033CA}"/>
    <dgm:cxn modelId="{E81F43E5-FC27-43AA-9BE5-0888383041D4}" srcId="{1518A3CE-5B17-477D-91C7-507300D1A689}" destId="{50CC01CC-BB46-4B42-949A-1C1A25494732}" srcOrd="10" destOrd="0" parTransId="{5BD5A273-E14B-42A1-AF49-03CFF04005A8}" sibTransId="{ADB8A6FE-F6AB-414B-AFAE-9B891D2F322A}"/>
    <dgm:cxn modelId="{3919E8BC-6611-4D73-BE3A-BB0ADD98523F}" srcId="{1518A3CE-5B17-477D-91C7-507300D1A689}" destId="{911971DC-3717-4A70-BBB6-7E96577023B6}" srcOrd="5" destOrd="0" parTransId="{168CD510-18D6-4CA6-9E51-AE8946A5D3C1}" sibTransId="{2D108E54-671C-44FF-A4A7-245785CD4B5F}"/>
    <dgm:cxn modelId="{100033E5-3ECB-4639-A2BC-CBA339D68997}" type="presOf" srcId="{47998590-FAD9-41F8-904F-232AF8A6F970}" destId="{C7A153E4-ACFD-4300-ACA2-A60A2867F6B3}" srcOrd="0" destOrd="0" presId="urn:microsoft.com/office/officeart/2008/layout/LinedList"/>
    <dgm:cxn modelId="{05CBD129-73FE-447B-89B7-F7C0E86C3084}" srcId="{1518A3CE-5B17-477D-91C7-507300D1A689}" destId="{769761F7-CB68-44D3-94E4-886A32359B85}" srcOrd="0" destOrd="0" parTransId="{984A3B95-D9A4-4327-A5BE-57828360CE17}" sibTransId="{8358082C-C926-4F48-A981-D8C2051B7E5A}"/>
    <dgm:cxn modelId="{0C3C9E04-5685-4A04-A10F-B58518567701}" type="presOf" srcId="{457A1B78-117A-45A5-8AEA-39E61EFCC35B}" destId="{985B2D42-985B-447B-9953-33CDD2235692}" srcOrd="0" destOrd="0" presId="urn:microsoft.com/office/officeart/2008/layout/LinedList"/>
    <dgm:cxn modelId="{00658B3D-F498-4700-B315-FED8A3EDA22C}" type="presOf" srcId="{1518A3CE-5B17-477D-91C7-507300D1A689}" destId="{E3C0121F-1031-4B9A-B5B9-A5AA6A92FA13}" srcOrd="0" destOrd="0" presId="urn:microsoft.com/office/officeart/2008/layout/LinedList"/>
    <dgm:cxn modelId="{77C0032A-1BF7-4B15-A20A-0A85FE0C6BDE}" srcId="{1518A3CE-5B17-477D-91C7-507300D1A689}" destId="{46F2FF0C-4549-40D9-8F7A-9FF40ABECDDB}" srcOrd="11" destOrd="0" parTransId="{58BF8061-93B1-44A1-975D-6747C65E2503}" sibTransId="{E816373D-A15D-45FF-8591-6E98A4B40E34}"/>
    <dgm:cxn modelId="{ED15CAA2-20EF-4B95-87AB-599ED7288DED}" type="presOf" srcId="{D57A3F83-3C01-4925-8CC0-FA701A41AA71}" destId="{784B3638-89A4-4897-ADDD-2A44D032524B}" srcOrd="0" destOrd="0" presId="urn:microsoft.com/office/officeart/2008/layout/LinedList"/>
    <dgm:cxn modelId="{33D9B573-0D37-4440-8605-3550ABEB5807}" type="presOf" srcId="{A6035C62-95C5-44DF-90F3-8792368AF183}" destId="{FC10CEFF-2E8B-4986-96CE-05A30756E86E}" srcOrd="0" destOrd="0" presId="urn:microsoft.com/office/officeart/2008/layout/LinedList"/>
    <dgm:cxn modelId="{FAE6094B-84F1-40B8-8F05-EB2D656D9ADA}" type="presOf" srcId="{ECDDD9EC-655F-4CA7-8C3A-AB3402873563}" destId="{85BD6928-8DBD-4366-9E75-5909649FA640}" srcOrd="0" destOrd="0" presId="urn:microsoft.com/office/officeart/2008/layout/LinedList"/>
    <dgm:cxn modelId="{C9E7011D-96B6-4EA4-AEF6-796D0ACFF95A}" srcId="{1518A3CE-5B17-477D-91C7-507300D1A689}" destId="{36F075ED-DE0B-486F-9F28-74C2CE1FFA2F}" srcOrd="9" destOrd="0" parTransId="{F7B307DD-E3EF-4E56-BF68-4FE1AE022806}" sibTransId="{87FBD2A6-C656-40E5-9F2A-7BA973720CB0}"/>
    <dgm:cxn modelId="{CD6DFDA4-7E03-4F81-8FF3-0941BBE81507}" type="presOf" srcId="{769761F7-CB68-44D3-94E4-886A32359B85}" destId="{A93EF8A0-4D80-4DA7-B511-E2CAE9357CD8}" srcOrd="0" destOrd="0" presId="urn:microsoft.com/office/officeart/2008/layout/LinedList"/>
    <dgm:cxn modelId="{5E05444C-4C0F-4B62-8624-AAB121427E96}" srcId="{1518A3CE-5B17-477D-91C7-507300D1A689}" destId="{D57A3F83-3C01-4925-8CC0-FA701A41AA71}" srcOrd="2" destOrd="0" parTransId="{D5DA94CE-DD2D-4038-B758-CBA3DD60D47E}" sibTransId="{23E5905B-2963-4DEB-BE69-10B3831797D6}"/>
    <dgm:cxn modelId="{196866EC-6F95-4B14-A01C-FF4607DD48A5}" srcId="{FD9EC77B-6827-4AD6-83D6-0B22DEF9F3F3}" destId="{1518A3CE-5B17-477D-91C7-507300D1A689}" srcOrd="0" destOrd="0" parTransId="{ACEC40B5-E713-4932-8C2B-AAC9486C8C3D}" sibTransId="{BFCCE59D-ADC8-4598-94E2-7A374C1F5676}"/>
    <dgm:cxn modelId="{7373D055-8961-44E5-9875-F0C15287F87D}" type="presOf" srcId="{46F2FF0C-4549-40D9-8F7A-9FF40ABECDDB}" destId="{5C9EAAE8-7BB6-414A-83B6-9B057C6D154D}" srcOrd="0" destOrd="0" presId="urn:microsoft.com/office/officeart/2008/layout/LinedList"/>
    <dgm:cxn modelId="{6B4CE5F4-F8E9-4912-A561-93580C66AEB9}" srcId="{1518A3CE-5B17-477D-91C7-507300D1A689}" destId="{ECDDD9EC-655F-4CA7-8C3A-AB3402873563}" srcOrd="1" destOrd="0" parTransId="{A62D2910-3DCE-4634-A025-6F8A68201784}" sibTransId="{277D49E5-38C2-479F-ABB6-D2BEEFAF93FF}"/>
    <dgm:cxn modelId="{9A8BF373-3186-46ED-ACBC-BE105C8086B3}" type="presOf" srcId="{CEABE452-187E-4F12-A253-D99F3078C2F7}" destId="{57946B53-36AB-4CB9-A9BD-D30B3DA9440E}" srcOrd="0" destOrd="0" presId="urn:microsoft.com/office/officeart/2008/layout/LinedList"/>
    <dgm:cxn modelId="{9E73636E-BB01-4CD4-81EB-8A3F4A2B58AD}" srcId="{1518A3CE-5B17-477D-91C7-507300D1A689}" destId="{23B86758-2119-4FB8-99D2-5A6CAA3A0A4D}" srcOrd="4" destOrd="0" parTransId="{9FBC0371-C9EB-4C11-85FE-ED6CE3517304}" sibTransId="{AAA1A23D-03E8-41D1-8267-1A0EFB6DF2FA}"/>
    <dgm:cxn modelId="{78B0B0BC-DA86-4042-8973-5034E5E7B9A7}" type="presOf" srcId="{23B86758-2119-4FB8-99D2-5A6CAA3A0A4D}" destId="{640D33F2-3855-440D-B89C-B3A86262F964}" srcOrd="0" destOrd="0" presId="urn:microsoft.com/office/officeart/2008/layout/LinedList"/>
    <dgm:cxn modelId="{B0D19443-88A7-4C6D-8065-5F056386589B}" srcId="{1518A3CE-5B17-477D-91C7-507300D1A689}" destId="{457A1B78-117A-45A5-8AEA-39E61EFCC35B}" srcOrd="7" destOrd="0" parTransId="{82A27819-ACBA-4673-9C00-D0739CC6F310}" sibTransId="{B08A004D-A0CE-4AFD-9DB7-436E92B4F7AC}"/>
    <dgm:cxn modelId="{733B1D9E-1991-47F4-82C0-D6790E8108A2}" type="presOf" srcId="{50CC01CC-BB46-4B42-949A-1C1A25494732}" destId="{3FBD13DF-09FA-4B6C-AED3-E5981F3B8C3D}" srcOrd="0" destOrd="0" presId="urn:microsoft.com/office/officeart/2008/layout/LinedList"/>
    <dgm:cxn modelId="{4DF521FC-4A15-479D-AF91-42478D7F49A1}" type="presOf" srcId="{36F075ED-DE0B-486F-9F28-74C2CE1FFA2F}" destId="{14B2EB80-501D-4FA4-BEE8-80B898920F11}" srcOrd="0" destOrd="0" presId="urn:microsoft.com/office/officeart/2008/layout/LinedList"/>
    <dgm:cxn modelId="{1FEB870C-4357-472A-B640-EBFFAF04D5DC}" type="presParOf" srcId="{609AD35E-04FA-43D2-8908-655B7E317E62}" destId="{4B25DF9F-2BA6-4FF7-9D14-F9BFD88B6497}" srcOrd="0" destOrd="0" presId="urn:microsoft.com/office/officeart/2008/layout/LinedList"/>
    <dgm:cxn modelId="{C94E3126-6B56-454C-B254-0D59867B094A}" type="presParOf" srcId="{609AD35E-04FA-43D2-8908-655B7E317E62}" destId="{76311AD8-8786-47C3-BB5D-3B9A7646ED93}" srcOrd="1" destOrd="0" presId="urn:microsoft.com/office/officeart/2008/layout/LinedList"/>
    <dgm:cxn modelId="{E6554326-DF92-4113-8C47-B2228220C650}" type="presParOf" srcId="{76311AD8-8786-47C3-BB5D-3B9A7646ED93}" destId="{E3C0121F-1031-4B9A-B5B9-A5AA6A92FA13}" srcOrd="0" destOrd="0" presId="urn:microsoft.com/office/officeart/2008/layout/LinedList"/>
    <dgm:cxn modelId="{F0F66E0D-186E-46D6-B44A-310B61D43958}" type="presParOf" srcId="{76311AD8-8786-47C3-BB5D-3B9A7646ED93}" destId="{1E88DF53-7D02-442E-A0CB-B65B3A205008}" srcOrd="1" destOrd="0" presId="urn:microsoft.com/office/officeart/2008/layout/LinedList"/>
    <dgm:cxn modelId="{98D5C1F4-050A-47E3-8A9C-C51324757F05}" type="presParOf" srcId="{1E88DF53-7D02-442E-A0CB-B65B3A205008}" destId="{48EDECA9-C59F-4BF4-B2A8-2B2935132CE7}" srcOrd="0" destOrd="0" presId="urn:microsoft.com/office/officeart/2008/layout/LinedList"/>
    <dgm:cxn modelId="{82BDD09C-FDEA-4787-9D70-C1BD2AE4A3D0}" type="presParOf" srcId="{1E88DF53-7D02-442E-A0CB-B65B3A205008}" destId="{2668DA39-140C-4F9D-BED0-8686172ED9E2}" srcOrd="1" destOrd="0" presId="urn:microsoft.com/office/officeart/2008/layout/LinedList"/>
    <dgm:cxn modelId="{D2F50DCA-BA79-443A-8DA9-578032FC1344}" type="presParOf" srcId="{2668DA39-140C-4F9D-BED0-8686172ED9E2}" destId="{B22BBD77-9097-45A0-A13A-36A786E5E1E5}" srcOrd="0" destOrd="0" presId="urn:microsoft.com/office/officeart/2008/layout/LinedList"/>
    <dgm:cxn modelId="{DBD7E82A-8AA6-439B-9092-A42D8B536EC9}" type="presParOf" srcId="{2668DA39-140C-4F9D-BED0-8686172ED9E2}" destId="{A93EF8A0-4D80-4DA7-B511-E2CAE9357CD8}" srcOrd="1" destOrd="0" presId="urn:microsoft.com/office/officeart/2008/layout/LinedList"/>
    <dgm:cxn modelId="{79A3F0A9-D8FA-4A85-9E90-66519CAE46B4}" type="presParOf" srcId="{2668DA39-140C-4F9D-BED0-8686172ED9E2}" destId="{374CC18E-7F6F-4DBB-9C6F-C76F22806DAD}" srcOrd="2" destOrd="0" presId="urn:microsoft.com/office/officeart/2008/layout/LinedList"/>
    <dgm:cxn modelId="{9CBAF501-D45E-4409-953B-40FAFD500C09}" type="presParOf" srcId="{1E88DF53-7D02-442E-A0CB-B65B3A205008}" destId="{278CCCA3-BDE2-49AD-AC12-793DF182596F}" srcOrd="2" destOrd="0" presId="urn:microsoft.com/office/officeart/2008/layout/LinedList"/>
    <dgm:cxn modelId="{8CC3F965-E544-4BE1-B386-F4AE6D091ACA}" type="presParOf" srcId="{1E88DF53-7D02-442E-A0CB-B65B3A205008}" destId="{DA940B7C-CFFA-444C-B28A-0F98FDA14D46}" srcOrd="3" destOrd="0" presId="urn:microsoft.com/office/officeart/2008/layout/LinedList"/>
    <dgm:cxn modelId="{D2EC284A-DF3B-40C8-8FCD-26080C154899}" type="presParOf" srcId="{1E88DF53-7D02-442E-A0CB-B65B3A205008}" destId="{360BE944-46EB-48B7-99C5-4F901B35EC79}" srcOrd="4" destOrd="0" presId="urn:microsoft.com/office/officeart/2008/layout/LinedList"/>
    <dgm:cxn modelId="{246E9E62-CC5D-4B76-B726-10E8A3C167EC}" type="presParOf" srcId="{360BE944-46EB-48B7-99C5-4F901B35EC79}" destId="{511FEAF9-C1CA-4621-A0DC-C639917B5589}" srcOrd="0" destOrd="0" presId="urn:microsoft.com/office/officeart/2008/layout/LinedList"/>
    <dgm:cxn modelId="{9BA41E0F-699E-4775-A1FE-EE6A12DB7141}" type="presParOf" srcId="{360BE944-46EB-48B7-99C5-4F901B35EC79}" destId="{85BD6928-8DBD-4366-9E75-5909649FA640}" srcOrd="1" destOrd="0" presId="urn:microsoft.com/office/officeart/2008/layout/LinedList"/>
    <dgm:cxn modelId="{DD3B3EF0-BC46-4522-94EF-EDF06C566629}" type="presParOf" srcId="{360BE944-46EB-48B7-99C5-4F901B35EC79}" destId="{2531DC85-8F5B-4F6F-80E0-4FF0FB6B35D2}" srcOrd="2" destOrd="0" presId="urn:microsoft.com/office/officeart/2008/layout/LinedList"/>
    <dgm:cxn modelId="{77EA3F45-0038-43A8-A040-32CA594466DA}" type="presParOf" srcId="{1E88DF53-7D02-442E-A0CB-B65B3A205008}" destId="{07B0D5E5-571B-4B00-824F-658C80F75CBB}" srcOrd="5" destOrd="0" presId="urn:microsoft.com/office/officeart/2008/layout/LinedList"/>
    <dgm:cxn modelId="{E23A9DF9-10F2-4E11-A8D1-8893A13079D1}" type="presParOf" srcId="{1E88DF53-7D02-442E-A0CB-B65B3A205008}" destId="{554C71E3-1C24-4790-B5E8-D440A0161241}" srcOrd="6" destOrd="0" presId="urn:microsoft.com/office/officeart/2008/layout/LinedList"/>
    <dgm:cxn modelId="{F456975E-2027-4B76-8567-4898A4DA9172}" type="presParOf" srcId="{1E88DF53-7D02-442E-A0CB-B65B3A205008}" destId="{83D2BC19-56FD-4011-8800-97F89ABAF264}" srcOrd="7" destOrd="0" presId="urn:microsoft.com/office/officeart/2008/layout/LinedList"/>
    <dgm:cxn modelId="{0FC00E64-385D-49FF-89A9-BB9E3809F77C}" type="presParOf" srcId="{83D2BC19-56FD-4011-8800-97F89ABAF264}" destId="{29878002-7FE6-4812-917C-42682AB16B5D}" srcOrd="0" destOrd="0" presId="urn:microsoft.com/office/officeart/2008/layout/LinedList"/>
    <dgm:cxn modelId="{652777B1-F4CA-477F-A9E8-CE8983D38319}" type="presParOf" srcId="{83D2BC19-56FD-4011-8800-97F89ABAF264}" destId="{784B3638-89A4-4897-ADDD-2A44D032524B}" srcOrd="1" destOrd="0" presId="urn:microsoft.com/office/officeart/2008/layout/LinedList"/>
    <dgm:cxn modelId="{324C8D9A-A89C-431B-BDBF-C39C1237B5AF}" type="presParOf" srcId="{83D2BC19-56FD-4011-8800-97F89ABAF264}" destId="{9355E5E7-77AE-4610-B185-4552FCCDF445}" srcOrd="2" destOrd="0" presId="urn:microsoft.com/office/officeart/2008/layout/LinedList"/>
    <dgm:cxn modelId="{A5164782-33C0-45B2-8135-05F37CC15D0F}" type="presParOf" srcId="{1E88DF53-7D02-442E-A0CB-B65B3A205008}" destId="{92277AC0-09FF-48D7-BF7B-2128A995D50B}" srcOrd="8" destOrd="0" presId="urn:microsoft.com/office/officeart/2008/layout/LinedList"/>
    <dgm:cxn modelId="{AA268BBA-1FFD-432F-9156-88C7A7A0F814}" type="presParOf" srcId="{1E88DF53-7D02-442E-A0CB-B65B3A205008}" destId="{940735AB-793B-43A7-8D30-E4970215FCC5}" srcOrd="9" destOrd="0" presId="urn:microsoft.com/office/officeart/2008/layout/LinedList"/>
    <dgm:cxn modelId="{F777B105-360F-46AD-9926-37F1DB0453CB}" type="presParOf" srcId="{1E88DF53-7D02-442E-A0CB-B65B3A205008}" destId="{E9FB67E9-9386-42B7-861A-C33325C92108}" srcOrd="10" destOrd="0" presId="urn:microsoft.com/office/officeart/2008/layout/LinedList"/>
    <dgm:cxn modelId="{B3ECA1BD-0FE6-44E8-8B00-E1BA1A4074D3}" type="presParOf" srcId="{E9FB67E9-9386-42B7-861A-C33325C92108}" destId="{F2F4EF90-8660-4B4A-BED9-1D9BDA9341CB}" srcOrd="0" destOrd="0" presId="urn:microsoft.com/office/officeart/2008/layout/LinedList"/>
    <dgm:cxn modelId="{1E35A49D-9764-4C84-99BF-2AC8EFF0B96D}" type="presParOf" srcId="{E9FB67E9-9386-42B7-861A-C33325C92108}" destId="{C7A153E4-ACFD-4300-ACA2-A60A2867F6B3}" srcOrd="1" destOrd="0" presId="urn:microsoft.com/office/officeart/2008/layout/LinedList"/>
    <dgm:cxn modelId="{2534935C-5A71-41E2-A02D-146709F62EF9}" type="presParOf" srcId="{E9FB67E9-9386-42B7-861A-C33325C92108}" destId="{93D83D4F-8FBF-4780-8A71-4A4FBE53D4A1}" srcOrd="2" destOrd="0" presId="urn:microsoft.com/office/officeart/2008/layout/LinedList"/>
    <dgm:cxn modelId="{33874A41-17E3-443A-81C6-FDE1997EDFEC}" type="presParOf" srcId="{1E88DF53-7D02-442E-A0CB-B65B3A205008}" destId="{C05E068D-AEE8-4E0C-BD24-95394BEF7992}" srcOrd="11" destOrd="0" presId="urn:microsoft.com/office/officeart/2008/layout/LinedList"/>
    <dgm:cxn modelId="{88049280-DB92-411B-AA3D-5AFA7FCE3B1B}" type="presParOf" srcId="{1E88DF53-7D02-442E-A0CB-B65B3A205008}" destId="{AE1EA528-098F-479A-AE4B-64A696EACD08}" srcOrd="12" destOrd="0" presId="urn:microsoft.com/office/officeart/2008/layout/LinedList"/>
    <dgm:cxn modelId="{3090D2F3-51D0-4365-BB86-3549192CAD9E}" type="presParOf" srcId="{1E88DF53-7D02-442E-A0CB-B65B3A205008}" destId="{D958BF29-0761-4002-899E-C4009DB536FD}" srcOrd="13" destOrd="0" presId="urn:microsoft.com/office/officeart/2008/layout/LinedList"/>
    <dgm:cxn modelId="{FB888581-9E75-45AA-9CD1-5382DA19ACAF}" type="presParOf" srcId="{D958BF29-0761-4002-899E-C4009DB536FD}" destId="{74CF2A13-7022-4DF9-9473-4524A12E5A4C}" srcOrd="0" destOrd="0" presId="urn:microsoft.com/office/officeart/2008/layout/LinedList"/>
    <dgm:cxn modelId="{57B5DBE6-7AD7-4B2A-9FAE-3ED3300B2163}" type="presParOf" srcId="{D958BF29-0761-4002-899E-C4009DB536FD}" destId="{640D33F2-3855-440D-B89C-B3A86262F964}" srcOrd="1" destOrd="0" presId="urn:microsoft.com/office/officeart/2008/layout/LinedList"/>
    <dgm:cxn modelId="{1A06471E-54D1-4533-988C-06302622D3EF}" type="presParOf" srcId="{D958BF29-0761-4002-899E-C4009DB536FD}" destId="{8D682738-6B5A-4789-A2A5-B852470B4B5D}" srcOrd="2" destOrd="0" presId="urn:microsoft.com/office/officeart/2008/layout/LinedList"/>
    <dgm:cxn modelId="{43B131C1-8A62-4EFF-AAEE-FF4313AE6F86}" type="presParOf" srcId="{1E88DF53-7D02-442E-A0CB-B65B3A205008}" destId="{3D8B0032-797F-4576-A7AD-B7767F8E79A9}" srcOrd="14" destOrd="0" presId="urn:microsoft.com/office/officeart/2008/layout/LinedList"/>
    <dgm:cxn modelId="{C19A262E-D560-40CD-914D-065D1BF81D1B}" type="presParOf" srcId="{1E88DF53-7D02-442E-A0CB-B65B3A205008}" destId="{9916726C-3BDB-49EB-BA59-D9E3424F1C0C}" srcOrd="15" destOrd="0" presId="urn:microsoft.com/office/officeart/2008/layout/LinedList"/>
    <dgm:cxn modelId="{2FE59630-16B3-48DB-9B2B-A3A0B70D941A}" type="presParOf" srcId="{1E88DF53-7D02-442E-A0CB-B65B3A205008}" destId="{7CC159E4-B7F4-4FDD-A0BB-F8BBE84522C3}" srcOrd="16" destOrd="0" presId="urn:microsoft.com/office/officeart/2008/layout/LinedList"/>
    <dgm:cxn modelId="{4A481D89-F5E1-42B8-9231-A36C996CA76C}" type="presParOf" srcId="{7CC159E4-B7F4-4FDD-A0BB-F8BBE84522C3}" destId="{D0878C1E-4295-43F6-9443-0A001C6EAEFA}" srcOrd="0" destOrd="0" presId="urn:microsoft.com/office/officeart/2008/layout/LinedList"/>
    <dgm:cxn modelId="{291654ED-6666-4EC0-947A-FE51AB69C3AB}" type="presParOf" srcId="{7CC159E4-B7F4-4FDD-A0BB-F8BBE84522C3}" destId="{0C1E51F5-BE3F-4B64-8DAA-40CAF2CE1100}" srcOrd="1" destOrd="0" presId="urn:microsoft.com/office/officeart/2008/layout/LinedList"/>
    <dgm:cxn modelId="{7CCC76F5-8880-4011-94C0-6D43AAA17C8C}" type="presParOf" srcId="{7CC159E4-B7F4-4FDD-A0BB-F8BBE84522C3}" destId="{6A2E8D29-E1D8-4F33-85E5-021558BD1E9E}" srcOrd="2" destOrd="0" presId="urn:microsoft.com/office/officeart/2008/layout/LinedList"/>
    <dgm:cxn modelId="{A7DC819E-2D2B-4DB8-9F4D-758123D90B62}" type="presParOf" srcId="{1E88DF53-7D02-442E-A0CB-B65B3A205008}" destId="{5DA4A115-3CE2-4EC0-8994-E3B9EADB134D}" srcOrd="17" destOrd="0" presId="urn:microsoft.com/office/officeart/2008/layout/LinedList"/>
    <dgm:cxn modelId="{F1D779DD-F84D-4986-A814-AF2DD2762AF4}" type="presParOf" srcId="{1E88DF53-7D02-442E-A0CB-B65B3A205008}" destId="{EBA5D2A4-8D54-40D7-BBEC-D2B0C4C53D4F}" srcOrd="18" destOrd="0" presId="urn:microsoft.com/office/officeart/2008/layout/LinedList"/>
    <dgm:cxn modelId="{356B154C-22F0-43E1-9058-58C94AEB78B6}" type="presParOf" srcId="{1E88DF53-7D02-442E-A0CB-B65B3A205008}" destId="{C63B2A74-B14E-4E4D-92C8-4A10B17C54A2}" srcOrd="19" destOrd="0" presId="urn:microsoft.com/office/officeart/2008/layout/LinedList"/>
    <dgm:cxn modelId="{51613EAB-C83A-4A5F-B63E-6B0310AD4B50}" type="presParOf" srcId="{C63B2A74-B14E-4E4D-92C8-4A10B17C54A2}" destId="{E6B7E53C-E8E1-4A1D-8F0F-1D5A71651E87}" srcOrd="0" destOrd="0" presId="urn:microsoft.com/office/officeart/2008/layout/LinedList"/>
    <dgm:cxn modelId="{00395906-4FA6-4875-81AF-E22BD4DD856C}" type="presParOf" srcId="{C63B2A74-B14E-4E4D-92C8-4A10B17C54A2}" destId="{57946B53-36AB-4CB9-A9BD-D30B3DA9440E}" srcOrd="1" destOrd="0" presId="urn:microsoft.com/office/officeart/2008/layout/LinedList"/>
    <dgm:cxn modelId="{20B46A06-B2AE-4AA3-9616-7FB0A54B10D5}" type="presParOf" srcId="{C63B2A74-B14E-4E4D-92C8-4A10B17C54A2}" destId="{C60EF823-53D4-42D1-A033-756F568D7074}" srcOrd="2" destOrd="0" presId="urn:microsoft.com/office/officeart/2008/layout/LinedList"/>
    <dgm:cxn modelId="{69B1999B-4408-4A04-A59B-C153CAE5A069}" type="presParOf" srcId="{1E88DF53-7D02-442E-A0CB-B65B3A205008}" destId="{3C7E46B6-D019-4B07-A052-89C33530A013}" srcOrd="20" destOrd="0" presId="urn:microsoft.com/office/officeart/2008/layout/LinedList"/>
    <dgm:cxn modelId="{B2001C5F-FA4A-4A67-BF16-6118F1D65F1A}" type="presParOf" srcId="{1E88DF53-7D02-442E-A0CB-B65B3A205008}" destId="{2E276B40-DB01-40D1-B2D5-5122536308CC}" srcOrd="21" destOrd="0" presId="urn:microsoft.com/office/officeart/2008/layout/LinedList"/>
    <dgm:cxn modelId="{1DFC67D5-BD2D-4A75-B75C-A210A7E83959}" type="presParOf" srcId="{1E88DF53-7D02-442E-A0CB-B65B3A205008}" destId="{EDEDE808-F75C-4C7A-856F-EC8F8FFE2923}" srcOrd="22" destOrd="0" presId="urn:microsoft.com/office/officeart/2008/layout/LinedList"/>
    <dgm:cxn modelId="{77459EF3-156E-4599-8E64-6CAFAB442001}" type="presParOf" srcId="{EDEDE808-F75C-4C7A-856F-EC8F8FFE2923}" destId="{3CA0BE9C-7D32-4F85-96BE-6E8FD90D1D2C}" srcOrd="0" destOrd="0" presId="urn:microsoft.com/office/officeart/2008/layout/LinedList"/>
    <dgm:cxn modelId="{1E6AA857-DDFC-4E56-8F9E-72C6A5BA561F}" type="presParOf" srcId="{EDEDE808-F75C-4C7A-856F-EC8F8FFE2923}" destId="{985B2D42-985B-447B-9953-33CDD2235692}" srcOrd="1" destOrd="0" presId="urn:microsoft.com/office/officeart/2008/layout/LinedList"/>
    <dgm:cxn modelId="{2744ED56-8480-4049-BDE4-881B58B1F031}" type="presParOf" srcId="{EDEDE808-F75C-4C7A-856F-EC8F8FFE2923}" destId="{D7CFE1E4-A075-42AA-9741-7CAF82F63E29}" srcOrd="2" destOrd="0" presId="urn:microsoft.com/office/officeart/2008/layout/LinedList"/>
    <dgm:cxn modelId="{C1C87429-0318-4711-83B4-A735151C18F1}" type="presParOf" srcId="{1E88DF53-7D02-442E-A0CB-B65B3A205008}" destId="{7BAF4F08-A1A2-4ACD-B0D4-197107C7A793}" srcOrd="23" destOrd="0" presId="urn:microsoft.com/office/officeart/2008/layout/LinedList"/>
    <dgm:cxn modelId="{EBB51C57-8C34-4C20-99C0-6511DE278C77}" type="presParOf" srcId="{1E88DF53-7D02-442E-A0CB-B65B3A205008}" destId="{4178D16A-D357-40E3-8309-100C6FA96CD2}" srcOrd="24" destOrd="0" presId="urn:microsoft.com/office/officeart/2008/layout/LinedList"/>
    <dgm:cxn modelId="{472E6FBA-48E3-4A5C-87A0-1FB3DDDD8BBE}" type="presParOf" srcId="{1E88DF53-7D02-442E-A0CB-B65B3A205008}" destId="{D13C5C21-FA8F-432F-BAAE-D4CFB4AF919A}" srcOrd="25" destOrd="0" presId="urn:microsoft.com/office/officeart/2008/layout/LinedList"/>
    <dgm:cxn modelId="{A485274C-2AA1-4C72-8706-5DC543AB49BF}" type="presParOf" srcId="{D13C5C21-FA8F-432F-BAAE-D4CFB4AF919A}" destId="{DEE6DAF6-4F7C-42B0-9998-AEC324F9E6F6}" srcOrd="0" destOrd="0" presId="urn:microsoft.com/office/officeart/2008/layout/LinedList"/>
    <dgm:cxn modelId="{2131BC94-8316-480D-BC8F-1F0823A18136}" type="presParOf" srcId="{D13C5C21-FA8F-432F-BAAE-D4CFB4AF919A}" destId="{FC10CEFF-2E8B-4986-96CE-05A30756E86E}" srcOrd="1" destOrd="0" presId="urn:microsoft.com/office/officeart/2008/layout/LinedList"/>
    <dgm:cxn modelId="{77CA06A3-8D31-4088-BB26-3A4BC96E7F14}" type="presParOf" srcId="{D13C5C21-FA8F-432F-BAAE-D4CFB4AF919A}" destId="{C0074AB3-7751-4675-9923-24AE9AA89F8D}" srcOrd="2" destOrd="0" presId="urn:microsoft.com/office/officeart/2008/layout/LinedList"/>
    <dgm:cxn modelId="{E33A0B8D-8B54-4853-9A9F-A9B5FDAA9123}" type="presParOf" srcId="{1E88DF53-7D02-442E-A0CB-B65B3A205008}" destId="{4B8E1530-8DEA-4F71-BBF8-15A756C94B84}" srcOrd="26" destOrd="0" presId="urn:microsoft.com/office/officeart/2008/layout/LinedList"/>
    <dgm:cxn modelId="{0D34C347-D3AF-4AD1-92C3-8D34E3B42FE7}" type="presParOf" srcId="{1E88DF53-7D02-442E-A0CB-B65B3A205008}" destId="{5B1FD322-55BD-4A38-8322-F0F0C234D7AE}" srcOrd="27" destOrd="0" presId="urn:microsoft.com/office/officeart/2008/layout/LinedList"/>
    <dgm:cxn modelId="{6CC23EAC-571B-476D-8661-A430DED3DC72}" type="presParOf" srcId="{1E88DF53-7D02-442E-A0CB-B65B3A205008}" destId="{D065D6E8-F3CD-49E7-85C5-D1F03F0A4A73}" srcOrd="28" destOrd="0" presId="urn:microsoft.com/office/officeart/2008/layout/LinedList"/>
    <dgm:cxn modelId="{C1BDC6AA-753E-4416-9791-A9660B2B5EC5}" type="presParOf" srcId="{D065D6E8-F3CD-49E7-85C5-D1F03F0A4A73}" destId="{F15F9B51-DB23-4AFC-841A-5F807F5B57D3}" srcOrd="0" destOrd="0" presId="urn:microsoft.com/office/officeart/2008/layout/LinedList"/>
    <dgm:cxn modelId="{36FB967E-1FFF-408C-89FE-A0DA56ADF154}" type="presParOf" srcId="{D065D6E8-F3CD-49E7-85C5-D1F03F0A4A73}" destId="{14B2EB80-501D-4FA4-BEE8-80B898920F11}" srcOrd="1" destOrd="0" presId="urn:microsoft.com/office/officeart/2008/layout/LinedList"/>
    <dgm:cxn modelId="{8EEDC63F-45F1-467F-9B90-A3A59EF32062}" type="presParOf" srcId="{D065D6E8-F3CD-49E7-85C5-D1F03F0A4A73}" destId="{7B55AD3E-6140-4558-97C3-277385BD3EBF}" srcOrd="2" destOrd="0" presId="urn:microsoft.com/office/officeart/2008/layout/LinedList"/>
    <dgm:cxn modelId="{8CB8FBA8-F990-4AF3-8F12-D7A9C7DDD688}" type="presParOf" srcId="{1E88DF53-7D02-442E-A0CB-B65B3A205008}" destId="{07D148B6-D8F6-432F-B92F-850EA547E010}" srcOrd="29" destOrd="0" presId="urn:microsoft.com/office/officeart/2008/layout/LinedList"/>
    <dgm:cxn modelId="{859972E2-64A3-4A3A-83ED-3A905AF5BEA9}" type="presParOf" srcId="{1E88DF53-7D02-442E-A0CB-B65B3A205008}" destId="{8E748926-B92A-46FD-AC32-439F7EEBA031}" srcOrd="30" destOrd="0" presId="urn:microsoft.com/office/officeart/2008/layout/LinedList"/>
    <dgm:cxn modelId="{FA1E240A-4714-4FFD-A5BF-1FC9EA201C7F}" type="presParOf" srcId="{1E88DF53-7D02-442E-A0CB-B65B3A205008}" destId="{26D172B7-FCC1-4BA2-B91D-AF10D6DF457E}" srcOrd="31" destOrd="0" presId="urn:microsoft.com/office/officeart/2008/layout/LinedList"/>
    <dgm:cxn modelId="{5F7B38CF-FE35-487B-8855-341FBC58CFF5}" type="presParOf" srcId="{26D172B7-FCC1-4BA2-B91D-AF10D6DF457E}" destId="{E78883A5-15ED-47F7-AC78-A5C283471D75}" srcOrd="0" destOrd="0" presId="urn:microsoft.com/office/officeart/2008/layout/LinedList"/>
    <dgm:cxn modelId="{A6573B5A-BBEF-4FF1-BF9E-9D1348E74630}" type="presParOf" srcId="{26D172B7-FCC1-4BA2-B91D-AF10D6DF457E}" destId="{3FBD13DF-09FA-4B6C-AED3-E5981F3B8C3D}" srcOrd="1" destOrd="0" presId="urn:microsoft.com/office/officeart/2008/layout/LinedList"/>
    <dgm:cxn modelId="{8ED8BBF6-A7B6-4EA1-BDB2-86900CA77EE4}" type="presParOf" srcId="{26D172B7-FCC1-4BA2-B91D-AF10D6DF457E}" destId="{B9DA1D71-5CD0-4AD0-B152-17D735FEB71B}" srcOrd="2" destOrd="0" presId="urn:microsoft.com/office/officeart/2008/layout/LinedList"/>
    <dgm:cxn modelId="{C01C9D24-BCC4-4452-A8C1-34E19622AC4C}" type="presParOf" srcId="{1E88DF53-7D02-442E-A0CB-B65B3A205008}" destId="{4F9D0170-BE65-4DD3-9DE3-90458503617E}" srcOrd="32" destOrd="0" presId="urn:microsoft.com/office/officeart/2008/layout/LinedList"/>
    <dgm:cxn modelId="{24B16B4F-39EA-4012-A168-A78C60DC769F}" type="presParOf" srcId="{1E88DF53-7D02-442E-A0CB-B65B3A205008}" destId="{99D8D8F7-3339-4DDC-A27F-884632ED6B6F}" srcOrd="33" destOrd="0" presId="urn:microsoft.com/office/officeart/2008/layout/LinedList"/>
    <dgm:cxn modelId="{E04A6074-BFA5-4D41-92BA-2A5E1A619012}" type="presParOf" srcId="{1E88DF53-7D02-442E-A0CB-B65B3A205008}" destId="{4AB14A10-C991-4423-ADCC-8C83354EB6E6}" srcOrd="34" destOrd="0" presId="urn:microsoft.com/office/officeart/2008/layout/LinedList"/>
    <dgm:cxn modelId="{86F09784-1C94-4C88-B679-9378CC812B70}" type="presParOf" srcId="{4AB14A10-C991-4423-ADCC-8C83354EB6E6}" destId="{AF74300A-76EF-4F84-8BC0-D48146651E94}" srcOrd="0" destOrd="0" presId="urn:microsoft.com/office/officeart/2008/layout/LinedList"/>
    <dgm:cxn modelId="{D3044702-6EFB-4A27-AFB0-8425CC8DB86C}" type="presParOf" srcId="{4AB14A10-C991-4423-ADCC-8C83354EB6E6}" destId="{5C9EAAE8-7BB6-414A-83B6-9B057C6D154D}" srcOrd="1" destOrd="0" presId="urn:microsoft.com/office/officeart/2008/layout/LinedList"/>
    <dgm:cxn modelId="{E0BF116C-7E4E-49DF-9266-9A0297C6EEC9}" type="presParOf" srcId="{4AB14A10-C991-4423-ADCC-8C83354EB6E6}" destId="{98F76DD7-8D21-4517-8E5B-48DF70CB813C}" srcOrd="2" destOrd="0" presId="urn:microsoft.com/office/officeart/2008/layout/LinedList"/>
    <dgm:cxn modelId="{60530002-2918-447F-BDC1-8ABE9AF20D64}" type="presParOf" srcId="{1E88DF53-7D02-442E-A0CB-B65B3A205008}" destId="{BEEFF772-BF68-401C-BC3E-F912A105B86C}" srcOrd="35" destOrd="0" presId="urn:microsoft.com/office/officeart/2008/layout/LinedList"/>
    <dgm:cxn modelId="{92709ED1-4063-42EE-BBEF-2D0A15D1D72A}" type="presParOf" srcId="{1E88DF53-7D02-442E-A0CB-B65B3A205008}" destId="{EADE417A-E90B-4F4E-A38B-FB1809798966}" srcOrd="36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1262A-611A-4376-9452-5FCB353BFC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06FCB5-3B1D-4528-8933-511DFAF7F3A4}">
      <dgm:prSet phldrT="[Text]" custT="1"/>
      <dgm:spPr/>
      <dgm:t>
        <a:bodyPr/>
        <a:lstStyle/>
        <a:p>
          <a:r>
            <a:rPr lang="it-IT" sz="2400" b="1" dirty="0" smtClean="0">
              <a:latin typeface="Trebuchet MS" panose="020B0603020202020204" pitchFamily="34" charset="0"/>
            </a:rPr>
            <a:t>Cui ii </a:t>
          </a:r>
          <a:r>
            <a:rPr lang="it-IT" sz="2400" b="1" smtClean="0">
              <a:latin typeface="Trebuchet MS" panose="020B0603020202020204" pitchFamily="34" charset="0"/>
            </a:rPr>
            <a:t>este </a:t>
          </a:r>
          <a:r>
            <a:rPr lang="it-IT" sz="2400" b="1" smtClean="0">
              <a:latin typeface="Trebuchet MS" panose="020B0603020202020204" pitchFamily="34" charset="0"/>
            </a:rPr>
            <a:t>adresată </a:t>
          </a:r>
          <a:r>
            <a:rPr lang="it-IT" sz="2400" b="1" dirty="0" smtClean="0">
              <a:latin typeface="Trebuchet MS" panose="020B0603020202020204" pitchFamily="34" charset="0"/>
            </a:rPr>
            <a:t>testarea </a:t>
          </a:r>
          <a:r>
            <a:rPr lang="it-IT" sz="2400" b="1" smtClean="0">
              <a:latin typeface="Trebuchet MS" panose="020B0603020202020204" pitchFamily="34" charset="0"/>
            </a:rPr>
            <a:t>pentru </a:t>
          </a:r>
          <a:r>
            <a:rPr lang="it-IT" sz="2400" b="1" smtClean="0">
              <a:latin typeface="Trebuchet MS" panose="020B0603020202020204" pitchFamily="34" charset="0"/>
            </a:rPr>
            <a:t>infecția </a:t>
          </a:r>
          <a:r>
            <a:rPr lang="it-IT" sz="2400" b="1" dirty="0" smtClean="0">
              <a:latin typeface="Trebuchet MS" panose="020B0603020202020204" pitchFamily="34" charset="0"/>
            </a:rPr>
            <a:t>cu </a:t>
          </a:r>
          <a:r>
            <a:rPr lang="it-IT" sz="2400" b="1" smtClean="0">
              <a:latin typeface="Trebuchet MS" panose="020B0603020202020204" pitchFamily="34" charset="0"/>
            </a:rPr>
            <a:t>VHB/D </a:t>
          </a:r>
          <a:r>
            <a:rPr lang="it-IT" sz="2400" b="1" smtClean="0">
              <a:latin typeface="Trebuchet MS" panose="020B0603020202020204" pitchFamily="34" charset="0"/>
            </a:rPr>
            <a:t>și </a:t>
          </a:r>
          <a:r>
            <a:rPr lang="it-IT" sz="2400" b="1" dirty="0" smtClean="0">
              <a:latin typeface="Trebuchet MS" panose="020B0603020202020204" pitchFamily="34" charset="0"/>
            </a:rPr>
            <a:t>VHC?</a:t>
          </a:r>
          <a:endParaRPr lang="en-US" sz="2400" b="1" dirty="0">
            <a:latin typeface="Trebuchet MS" panose="020B0603020202020204" pitchFamily="34" charset="0"/>
          </a:endParaRPr>
        </a:p>
      </dgm:t>
    </dgm:pt>
    <dgm:pt modelId="{1A161CBB-129C-4153-825F-3D7EC8731A22}" type="parTrans" cxnId="{F272B731-57A6-4B4C-88CB-6F7CCB8518EA}">
      <dgm:prSet/>
      <dgm:spPr/>
      <dgm:t>
        <a:bodyPr/>
        <a:lstStyle/>
        <a:p>
          <a:endParaRPr lang="en-US"/>
        </a:p>
      </dgm:t>
    </dgm:pt>
    <dgm:pt modelId="{A8432DD5-9E1B-47D6-9611-C5CB7E7B09B3}" type="sibTrans" cxnId="{F272B731-57A6-4B4C-88CB-6F7CCB8518EA}">
      <dgm:prSet/>
      <dgm:spPr/>
      <dgm:t>
        <a:bodyPr/>
        <a:lstStyle/>
        <a:p>
          <a:endParaRPr lang="en-US"/>
        </a:p>
      </dgm:t>
    </dgm:pt>
    <dgm:pt modelId="{EC92D90D-559E-4D79-A282-BF7642FD891D}">
      <dgm:prSet phldrT="[Text]" custT="1"/>
      <dgm:spPr/>
      <dgm:t>
        <a:bodyPr/>
        <a:lstStyle/>
        <a:p>
          <a:pPr algn="just">
            <a:lnSpc>
              <a:spcPct val="90000"/>
            </a:lnSpc>
          </a:pPr>
          <a:endParaRPr lang="en-US" sz="2200" dirty="0">
            <a:latin typeface="Trebuchet MS" panose="020B0603020202020204" pitchFamily="34" charset="0"/>
          </a:endParaRPr>
        </a:p>
      </dgm:t>
    </dgm:pt>
    <dgm:pt modelId="{2D8A761C-3020-43DD-AC55-AF95869E7693}" type="parTrans" cxnId="{ECF0D561-7C05-4AF7-BA4E-B8B9498AC2BE}">
      <dgm:prSet/>
      <dgm:spPr/>
      <dgm:t>
        <a:bodyPr/>
        <a:lstStyle/>
        <a:p>
          <a:endParaRPr lang="en-US"/>
        </a:p>
      </dgm:t>
    </dgm:pt>
    <dgm:pt modelId="{5B1D8B4B-E8D5-4BF2-AA3D-48713FD59C81}" type="sibTrans" cxnId="{ECF0D561-7C05-4AF7-BA4E-B8B9498AC2BE}">
      <dgm:prSet/>
      <dgm:spPr/>
      <dgm:t>
        <a:bodyPr/>
        <a:lstStyle/>
        <a:p>
          <a:endParaRPr lang="en-US"/>
        </a:p>
      </dgm:t>
    </dgm:pt>
    <dgm:pt modelId="{0CA8E54B-45C4-4680-AB8F-2E518496B8FC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200" b="1" dirty="0" err="1" smtClean="0">
              <a:latin typeface="Trebuchet MS" panose="020B0603020202020204" pitchFamily="34" charset="0"/>
            </a:rPr>
            <a:t>unui</a:t>
          </a:r>
          <a:r>
            <a:rPr lang="en-US" sz="2200" b="1" dirty="0" smtClean="0">
              <a:latin typeface="Trebuchet MS" panose="020B0603020202020204" pitchFamily="34" charset="0"/>
            </a:rPr>
            <a:t> </a:t>
          </a:r>
          <a:r>
            <a:rPr lang="en-US" sz="2200" b="1" err="1" smtClean="0">
              <a:latin typeface="Trebuchet MS" panose="020B0603020202020204" pitchFamily="34" charset="0"/>
            </a:rPr>
            <a:t>grup</a:t>
          </a:r>
          <a:r>
            <a:rPr lang="en-US" sz="2200" b="1" smtClean="0">
              <a:latin typeface="Trebuchet MS" panose="020B0603020202020204" pitchFamily="34" charset="0"/>
            </a:rPr>
            <a:t> </a:t>
          </a:r>
          <a:r>
            <a:rPr lang="en-US" sz="2200" b="1" smtClean="0">
              <a:latin typeface="Trebuchet MS" panose="020B0603020202020204" pitchFamily="34" charset="0"/>
            </a:rPr>
            <a:t>țintă </a:t>
          </a:r>
          <a:r>
            <a:rPr lang="en-US" sz="2200" b="1" dirty="0" smtClean="0">
              <a:latin typeface="Trebuchet MS" panose="020B0603020202020204" pitchFamily="34" charset="0"/>
            </a:rPr>
            <a:t>de 120.000 </a:t>
          </a:r>
          <a:r>
            <a:rPr lang="en-US" sz="2200" b="1" dirty="0" err="1" smtClean="0">
              <a:latin typeface="Trebuchet MS" panose="020B0603020202020204" pitchFamily="34" charset="0"/>
            </a:rPr>
            <a:t>persoane</a:t>
          </a:r>
          <a:r>
            <a:rPr lang="en-US" sz="2200" b="1" dirty="0" smtClean="0">
              <a:latin typeface="Trebuchet MS" panose="020B0603020202020204" pitchFamily="34" charset="0"/>
            </a:rPr>
            <a:t> </a:t>
          </a:r>
          <a:r>
            <a:rPr lang="en-US" sz="2200" dirty="0" smtClean="0">
              <a:latin typeface="Trebuchet MS" panose="020B0603020202020204" pitchFamily="34" charset="0"/>
            </a:rPr>
            <a:t>(</a:t>
          </a:r>
          <a:r>
            <a:rPr lang="en-US" sz="2200" smtClean="0">
              <a:latin typeface="Trebuchet MS" panose="020B0603020202020204" pitchFamily="34" charset="0"/>
            </a:rPr>
            <a:t>cu </a:t>
          </a:r>
          <a:r>
            <a:rPr lang="en-US" sz="2200" smtClean="0">
              <a:latin typeface="Trebuchet MS" panose="020B0603020202020204" pitchFamily="34" charset="0"/>
            </a:rPr>
            <a:t>excepția </a:t>
          </a:r>
          <a:r>
            <a:rPr lang="en-US" sz="2200" dirty="0" err="1" smtClean="0">
              <a:latin typeface="Trebuchet MS" panose="020B0603020202020204" pitchFamily="34" charset="0"/>
            </a:rPr>
            <a:t>persoanelor</a:t>
          </a:r>
          <a:r>
            <a:rPr lang="en-US" sz="2200" dirty="0" smtClean="0">
              <a:latin typeface="Trebuchet MS" panose="020B0603020202020204" pitchFamily="34" charset="0"/>
            </a:rPr>
            <a:t> </a:t>
          </a:r>
          <a:r>
            <a:rPr lang="it-IT" sz="2200" smtClean="0">
              <a:latin typeface="Trebuchet MS" panose="020B0603020202020204" pitchFamily="34" charset="0"/>
            </a:rPr>
            <a:t>gravide </a:t>
          </a:r>
          <a:r>
            <a:rPr lang="it-IT" sz="2200" smtClean="0">
              <a:latin typeface="Trebuchet MS" panose="020B0603020202020204" pitchFamily="34" charset="0"/>
            </a:rPr>
            <a:t>și</a:t>
          </a:r>
          <a:r>
            <a:rPr lang="it-IT" sz="2200" dirty="0" smtClean="0">
              <a:latin typeface="Trebuchet MS" panose="020B0603020202020204" pitchFamily="34" charset="0"/>
            </a:rPr>
            <a:t>/ sau persoane lipsite de libertate) </a:t>
          </a:r>
          <a:r>
            <a:rPr lang="it-IT" sz="2200" smtClean="0">
              <a:latin typeface="Trebuchet MS" panose="020B0603020202020204" pitchFamily="34" charset="0"/>
            </a:rPr>
            <a:t>cu </a:t>
          </a:r>
          <a:r>
            <a:rPr lang="it-IT" sz="2200" smtClean="0">
              <a:latin typeface="Trebuchet MS" panose="020B0603020202020204" pitchFamily="34" charset="0"/>
            </a:rPr>
            <a:t>vârsta </a:t>
          </a:r>
          <a:r>
            <a:rPr lang="it-IT" sz="2200" dirty="0" smtClean="0">
              <a:latin typeface="Trebuchet MS" panose="020B0603020202020204" pitchFamily="34" charset="0"/>
            </a:rPr>
            <a:t>peste </a:t>
          </a:r>
          <a:r>
            <a:rPr lang="it-IT" sz="2200" smtClean="0">
              <a:latin typeface="Trebuchet MS" panose="020B0603020202020204" pitchFamily="34" charset="0"/>
            </a:rPr>
            <a:t>18 </a:t>
          </a:r>
          <a:r>
            <a:rPr lang="it-IT" sz="2200" smtClean="0">
              <a:latin typeface="Trebuchet MS" panose="020B0603020202020204" pitchFamily="34" charset="0"/>
            </a:rPr>
            <a:t>și </a:t>
          </a:r>
          <a:r>
            <a:rPr lang="it-IT" sz="2200" smtClean="0">
              <a:latin typeface="Trebuchet MS" panose="020B0603020202020204" pitchFamily="34" charset="0"/>
            </a:rPr>
            <a:t>domiciliul </a:t>
          </a:r>
          <a:r>
            <a:rPr lang="it-IT" sz="2200" smtClean="0">
              <a:latin typeface="Trebuchet MS" panose="020B0603020202020204" pitchFamily="34" charset="0"/>
            </a:rPr>
            <a:t>în </a:t>
          </a:r>
          <a:r>
            <a:rPr lang="it-IT" sz="2200" dirty="0" smtClean="0">
              <a:latin typeface="Trebuchet MS" panose="020B0603020202020204" pitchFamily="34" charset="0"/>
            </a:rPr>
            <a:t>regiunile de dezvoltare Sud </a:t>
          </a:r>
          <a:r>
            <a:rPr lang="it-IT" sz="2200" smtClean="0">
              <a:latin typeface="Trebuchet MS" panose="020B0603020202020204" pitchFamily="34" charset="0"/>
            </a:rPr>
            <a:t>Muntenia </a:t>
          </a:r>
          <a:r>
            <a:rPr lang="it-IT" sz="2200" smtClean="0">
              <a:latin typeface="Trebuchet MS" panose="020B0603020202020204" pitchFamily="34" charset="0"/>
            </a:rPr>
            <a:t>și </a:t>
          </a:r>
          <a:r>
            <a:rPr lang="it-IT" sz="2200" dirty="0" smtClean="0">
              <a:latin typeface="Trebuchet MS" panose="020B0603020202020204" pitchFamily="34" charset="0"/>
            </a:rPr>
            <a:t>Sud-Vest Oltenia</a:t>
          </a:r>
          <a:endParaRPr lang="en-US" sz="2200" dirty="0">
            <a:latin typeface="Trebuchet MS" panose="020B0603020202020204" pitchFamily="34" charset="0"/>
          </a:endParaRPr>
        </a:p>
      </dgm:t>
    </dgm:pt>
    <dgm:pt modelId="{F47CA9E4-EC5C-4094-9CD9-CDFBF7686484}" type="sibTrans" cxnId="{805AB09C-3422-4B1C-8416-4D44C2C9BE3E}">
      <dgm:prSet/>
      <dgm:spPr/>
      <dgm:t>
        <a:bodyPr/>
        <a:lstStyle/>
        <a:p>
          <a:endParaRPr lang="en-US"/>
        </a:p>
      </dgm:t>
    </dgm:pt>
    <dgm:pt modelId="{7B286468-5767-45CB-88E7-74EB921CCC1E}" type="parTrans" cxnId="{805AB09C-3422-4B1C-8416-4D44C2C9BE3E}">
      <dgm:prSet/>
      <dgm:spPr/>
      <dgm:t>
        <a:bodyPr/>
        <a:lstStyle/>
        <a:p>
          <a:endParaRPr lang="en-US"/>
        </a:p>
      </dgm:t>
    </dgm:pt>
    <dgm:pt modelId="{38C095E1-30CD-402A-A55E-9ECADF64AF35}" type="pres">
      <dgm:prSet presAssocID="{59F1262A-611A-4376-9452-5FCB353BFC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7012F9-4E37-4817-A439-8BD5FA1EE156}" type="pres">
      <dgm:prSet presAssocID="{7C06FCB5-3B1D-4528-8933-511DFAF7F3A4}" presName="parentText" presStyleLbl="node1" presStyleIdx="0" presStyleCnt="1" custScaleY="686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62325-C427-45EF-9F2F-0644D9503074}" type="pres">
      <dgm:prSet presAssocID="{7C06FCB5-3B1D-4528-8933-511DFAF7F3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A72075-3458-4D0A-B166-F37B429B870B}" type="presOf" srcId="{7C06FCB5-3B1D-4528-8933-511DFAF7F3A4}" destId="{937012F9-4E37-4817-A439-8BD5FA1EE156}" srcOrd="0" destOrd="0" presId="urn:microsoft.com/office/officeart/2005/8/layout/vList2"/>
    <dgm:cxn modelId="{34639358-4313-4AE2-8B7A-72D5836B0EE5}" type="presOf" srcId="{59F1262A-611A-4376-9452-5FCB353BFC82}" destId="{38C095E1-30CD-402A-A55E-9ECADF64AF35}" srcOrd="0" destOrd="0" presId="urn:microsoft.com/office/officeart/2005/8/layout/vList2"/>
    <dgm:cxn modelId="{FC9DAFF2-37CC-47CE-B36B-39E7C2C7E375}" type="presOf" srcId="{EC92D90D-559E-4D79-A282-BF7642FD891D}" destId="{92F62325-C427-45EF-9F2F-0644D9503074}" srcOrd="0" destOrd="0" presId="urn:microsoft.com/office/officeart/2005/8/layout/vList2"/>
    <dgm:cxn modelId="{57F65271-6464-443E-8DB8-42F2589A412C}" type="presOf" srcId="{0CA8E54B-45C4-4680-AB8F-2E518496B8FC}" destId="{92F62325-C427-45EF-9F2F-0644D9503074}" srcOrd="0" destOrd="1" presId="urn:microsoft.com/office/officeart/2005/8/layout/vList2"/>
    <dgm:cxn modelId="{F272B731-57A6-4B4C-88CB-6F7CCB8518EA}" srcId="{59F1262A-611A-4376-9452-5FCB353BFC82}" destId="{7C06FCB5-3B1D-4528-8933-511DFAF7F3A4}" srcOrd="0" destOrd="0" parTransId="{1A161CBB-129C-4153-825F-3D7EC8731A22}" sibTransId="{A8432DD5-9E1B-47D6-9611-C5CB7E7B09B3}"/>
    <dgm:cxn modelId="{805AB09C-3422-4B1C-8416-4D44C2C9BE3E}" srcId="{7C06FCB5-3B1D-4528-8933-511DFAF7F3A4}" destId="{0CA8E54B-45C4-4680-AB8F-2E518496B8FC}" srcOrd="1" destOrd="0" parTransId="{7B286468-5767-45CB-88E7-74EB921CCC1E}" sibTransId="{F47CA9E4-EC5C-4094-9CD9-CDFBF7686484}"/>
    <dgm:cxn modelId="{ECF0D561-7C05-4AF7-BA4E-B8B9498AC2BE}" srcId="{7C06FCB5-3B1D-4528-8933-511DFAF7F3A4}" destId="{EC92D90D-559E-4D79-A282-BF7642FD891D}" srcOrd="0" destOrd="0" parTransId="{2D8A761C-3020-43DD-AC55-AF95869E7693}" sibTransId="{5B1D8B4B-E8D5-4BF2-AA3D-48713FD59C81}"/>
    <dgm:cxn modelId="{A2CCD2AF-8324-436C-A447-2EE86D142032}" type="presParOf" srcId="{38C095E1-30CD-402A-A55E-9ECADF64AF35}" destId="{937012F9-4E37-4817-A439-8BD5FA1EE156}" srcOrd="0" destOrd="0" presId="urn:microsoft.com/office/officeart/2005/8/layout/vList2"/>
    <dgm:cxn modelId="{12B26502-B467-45E6-9D58-7298B4D22354}" type="presParOf" srcId="{38C095E1-30CD-402A-A55E-9ECADF64AF35}" destId="{92F62325-C427-45EF-9F2F-0644D95030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F1262A-611A-4376-9452-5FCB353BFC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06FCB5-3B1D-4528-8933-511DFAF7F3A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Cum </a:t>
          </a:r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testăm </a:t>
          </a:r>
          <a:r>
            <a:rPr lang="en-US" sz="2400" b="1" err="1" smtClean="0">
              <a:solidFill>
                <a:schemeClr val="bg1"/>
              </a:solidFill>
              <a:latin typeface="Trebuchet MS" panose="020B0603020202020204" pitchFamily="34" charset="0"/>
            </a:rPr>
            <a:t>pentru</a:t>
          </a:r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 </a:t>
          </a:r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infecția cronică 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cu </a:t>
          </a:r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VHB/D </a:t>
          </a:r>
          <a:r>
            <a:rPr lang="en-US" sz="2400" b="1" smtClean="0">
              <a:solidFill>
                <a:schemeClr val="bg1"/>
              </a:solidFill>
              <a:latin typeface="Trebuchet MS" panose="020B0603020202020204" pitchFamily="34" charset="0"/>
            </a:rPr>
            <a:t>și 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VHC?</a:t>
          </a:r>
          <a:endParaRPr lang="en-US" sz="2400" b="1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1A161CBB-129C-4153-825F-3D7EC8731A22}" type="parTrans" cxnId="{F272B731-57A6-4B4C-88CB-6F7CCB8518EA}">
      <dgm:prSet/>
      <dgm:spPr/>
      <dgm:t>
        <a:bodyPr/>
        <a:lstStyle/>
        <a:p>
          <a:endParaRPr lang="en-US"/>
        </a:p>
      </dgm:t>
    </dgm:pt>
    <dgm:pt modelId="{A8432DD5-9E1B-47D6-9611-C5CB7E7B09B3}" type="sibTrans" cxnId="{F272B731-57A6-4B4C-88CB-6F7CCB8518EA}">
      <dgm:prSet/>
      <dgm:spPr/>
      <dgm:t>
        <a:bodyPr/>
        <a:lstStyle/>
        <a:p>
          <a:endParaRPr lang="en-US"/>
        </a:p>
      </dgm:t>
    </dgm:pt>
    <dgm:pt modelId="{EC92D90D-559E-4D79-A282-BF7642FD891D}">
      <dgm:prSet phldrT="[Text]" custT="1"/>
      <dgm:spPr/>
      <dgm:t>
        <a:bodyPr/>
        <a:lstStyle/>
        <a:p>
          <a:pPr algn="just">
            <a:lnSpc>
              <a:spcPct val="90000"/>
            </a:lnSpc>
          </a:pPr>
          <a:endParaRPr lang="en-US" sz="2200" dirty="0">
            <a:latin typeface="Trebuchet MS" panose="020B0603020202020204" pitchFamily="34" charset="0"/>
          </a:endParaRPr>
        </a:p>
      </dgm:t>
    </dgm:pt>
    <dgm:pt modelId="{2D8A761C-3020-43DD-AC55-AF95869E7693}" type="parTrans" cxnId="{ECF0D561-7C05-4AF7-BA4E-B8B9498AC2BE}">
      <dgm:prSet/>
      <dgm:spPr/>
      <dgm:t>
        <a:bodyPr/>
        <a:lstStyle/>
        <a:p>
          <a:endParaRPr lang="en-US"/>
        </a:p>
      </dgm:t>
    </dgm:pt>
    <dgm:pt modelId="{5B1D8B4B-E8D5-4BF2-AA3D-48713FD59C81}" type="sibTrans" cxnId="{ECF0D561-7C05-4AF7-BA4E-B8B9498AC2BE}">
      <dgm:prSet/>
      <dgm:spPr/>
      <dgm:t>
        <a:bodyPr/>
        <a:lstStyle/>
        <a:p>
          <a:endParaRPr lang="en-US"/>
        </a:p>
      </dgm:t>
    </dgm:pt>
    <dgm:pt modelId="{0CA8E54B-45C4-4680-AB8F-2E518496B8FC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200" dirty="0" err="1" smtClean="0">
              <a:latin typeface="Trebuchet MS" panose="020B0603020202020204" pitchFamily="34" charset="0"/>
            </a:rPr>
            <a:t>folosind</a:t>
          </a:r>
          <a:r>
            <a:rPr lang="en-US" sz="2200" dirty="0" smtClean="0">
              <a:latin typeface="Trebuchet MS" panose="020B0603020202020204" pitchFamily="34" charset="0"/>
            </a:rPr>
            <a:t> </a:t>
          </a:r>
          <a:r>
            <a:rPr lang="en-US" sz="2200" dirty="0" err="1" smtClean="0">
              <a:latin typeface="Trebuchet MS" panose="020B0603020202020204" pitchFamily="34" charset="0"/>
            </a:rPr>
            <a:t>teste</a:t>
          </a:r>
          <a:r>
            <a:rPr lang="en-US" sz="2200" dirty="0" smtClean="0">
              <a:latin typeface="Trebuchet MS" panose="020B0603020202020204" pitchFamily="34" charset="0"/>
            </a:rPr>
            <a:t> </a:t>
          </a:r>
          <a:r>
            <a:rPr lang="en-US" sz="2200" dirty="0" err="1" smtClean="0">
              <a:latin typeface="Trebuchet MS" panose="020B0603020202020204" pitchFamily="34" charset="0"/>
            </a:rPr>
            <a:t>rapide</a:t>
          </a:r>
          <a:r>
            <a:rPr lang="en-US" sz="2200" dirty="0" smtClean="0">
              <a:latin typeface="Trebuchet MS" panose="020B0603020202020204" pitchFamily="34" charset="0"/>
            </a:rPr>
            <a:t> de diagnostic – RDT (rapid diagnostic test) conform </a:t>
          </a:r>
          <a:r>
            <a:rPr lang="en-US" sz="2200" dirty="0" err="1" smtClean="0">
              <a:latin typeface="Trebuchet MS" panose="020B0603020202020204" pitchFamily="34" charset="0"/>
            </a:rPr>
            <a:t>ghidurilor</a:t>
          </a:r>
          <a:r>
            <a:rPr lang="en-US" sz="2200" dirty="0" smtClean="0">
              <a:latin typeface="Trebuchet MS" panose="020B0603020202020204" pitchFamily="34" charset="0"/>
            </a:rPr>
            <a:t> de </a:t>
          </a:r>
          <a:r>
            <a:rPr lang="en-US" sz="2200" smtClean="0">
              <a:latin typeface="Trebuchet MS" panose="020B0603020202020204" pitchFamily="34" charset="0"/>
            </a:rPr>
            <a:t>screening </a:t>
          </a:r>
          <a:r>
            <a:rPr lang="en-US" sz="2200" smtClean="0">
              <a:latin typeface="Trebuchet MS" panose="020B0603020202020204" pitchFamily="34" charset="0"/>
            </a:rPr>
            <a:t>internaționale</a:t>
          </a:r>
          <a:endParaRPr lang="en-US" sz="2200" dirty="0">
            <a:latin typeface="Trebuchet MS" panose="020B0603020202020204" pitchFamily="34" charset="0"/>
          </a:endParaRPr>
        </a:p>
      </dgm:t>
    </dgm:pt>
    <dgm:pt modelId="{F47CA9E4-EC5C-4094-9CD9-CDFBF7686484}" type="sibTrans" cxnId="{805AB09C-3422-4B1C-8416-4D44C2C9BE3E}">
      <dgm:prSet/>
      <dgm:spPr/>
      <dgm:t>
        <a:bodyPr/>
        <a:lstStyle/>
        <a:p>
          <a:endParaRPr lang="en-US"/>
        </a:p>
      </dgm:t>
    </dgm:pt>
    <dgm:pt modelId="{7B286468-5767-45CB-88E7-74EB921CCC1E}" type="parTrans" cxnId="{805AB09C-3422-4B1C-8416-4D44C2C9BE3E}">
      <dgm:prSet/>
      <dgm:spPr/>
      <dgm:t>
        <a:bodyPr/>
        <a:lstStyle/>
        <a:p>
          <a:endParaRPr lang="en-US"/>
        </a:p>
      </dgm:t>
    </dgm:pt>
    <dgm:pt modelId="{38C095E1-30CD-402A-A55E-9ECADF64AF35}" type="pres">
      <dgm:prSet presAssocID="{59F1262A-611A-4376-9452-5FCB353BFC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7012F9-4E37-4817-A439-8BD5FA1EE156}" type="pres">
      <dgm:prSet presAssocID="{7C06FCB5-3B1D-4528-8933-511DFAF7F3A4}" presName="parentText" presStyleLbl="node1" presStyleIdx="0" presStyleCnt="1" custScaleY="686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62325-C427-45EF-9F2F-0644D9503074}" type="pres">
      <dgm:prSet presAssocID="{7C06FCB5-3B1D-4528-8933-511DFAF7F3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F0D561-7C05-4AF7-BA4E-B8B9498AC2BE}" srcId="{7C06FCB5-3B1D-4528-8933-511DFAF7F3A4}" destId="{EC92D90D-559E-4D79-A282-BF7642FD891D}" srcOrd="0" destOrd="0" parTransId="{2D8A761C-3020-43DD-AC55-AF95869E7693}" sibTransId="{5B1D8B4B-E8D5-4BF2-AA3D-48713FD59C81}"/>
    <dgm:cxn modelId="{F272B731-57A6-4B4C-88CB-6F7CCB8518EA}" srcId="{59F1262A-611A-4376-9452-5FCB353BFC82}" destId="{7C06FCB5-3B1D-4528-8933-511DFAF7F3A4}" srcOrd="0" destOrd="0" parTransId="{1A161CBB-129C-4153-825F-3D7EC8731A22}" sibTransId="{A8432DD5-9E1B-47D6-9611-C5CB7E7B09B3}"/>
    <dgm:cxn modelId="{CE826821-7DA3-417D-B2AE-75660AF5C6AD}" type="presOf" srcId="{59F1262A-611A-4376-9452-5FCB353BFC82}" destId="{38C095E1-30CD-402A-A55E-9ECADF64AF35}" srcOrd="0" destOrd="0" presId="urn:microsoft.com/office/officeart/2005/8/layout/vList2"/>
    <dgm:cxn modelId="{8408B3D4-9455-41D2-90EA-BA8098D66AD3}" type="presOf" srcId="{0CA8E54B-45C4-4680-AB8F-2E518496B8FC}" destId="{92F62325-C427-45EF-9F2F-0644D9503074}" srcOrd="0" destOrd="1" presId="urn:microsoft.com/office/officeart/2005/8/layout/vList2"/>
    <dgm:cxn modelId="{85C300FD-8176-4AFC-972D-E768B9B27E5A}" type="presOf" srcId="{7C06FCB5-3B1D-4528-8933-511DFAF7F3A4}" destId="{937012F9-4E37-4817-A439-8BD5FA1EE156}" srcOrd="0" destOrd="0" presId="urn:microsoft.com/office/officeart/2005/8/layout/vList2"/>
    <dgm:cxn modelId="{020E99BD-7814-4413-BEDA-220A3E01C3D6}" type="presOf" srcId="{EC92D90D-559E-4D79-A282-BF7642FD891D}" destId="{92F62325-C427-45EF-9F2F-0644D9503074}" srcOrd="0" destOrd="0" presId="urn:microsoft.com/office/officeart/2005/8/layout/vList2"/>
    <dgm:cxn modelId="{805AB09C-3422-4B1C-8416-4D44C2C9BE3E}" srcId="{7C06FCB5-3B1D-4528-8933-511DFAF7F3A4}" destId="{0CA8E54B-45C4-4680-AB8F-2E518496B8FC}" srcOrd="1" destOrd="0" parTransId="{7B286468-5767-45CB-88E7-74EB921CCC1E}" sibTransId="{F47CA9E4-EC5C-4094-9CD9-CDFBF7686484}"/>
    <dgm:cxn modelId="{61BB11C3-4B84-4C18-AD63-B105AD60C5CC}" type="presParOf" srcId="{38C095E1-30CD-402A-A55E-9ECADF64AF35}" destId="{937012F9-4E37-4817-A439-8BD5FA1EE156}" srcOrd="0" destOrd="0" presId="urn:microsoft.com/office/officeart/2005/8/layout/vList2"/>
    <dgm:cxn modelId="{D98F5306-104E-4F26-9EEF-4881CC006AD1}" type="presParOf" srcId="{38C095E1-30CD-402A-A55E-9ECADF64AF35}" destId="{92F62325-C427-45EF-9F2F-0644D95030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F1262A-611A-4376-9452-5FCB353BFC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06FCB5-3B1D-4528-8933-511DFAF7F3A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Cine </a:t>
          </a:r>
          <a:r>
            <a:rPr lang="en-US" sz="2400" b="1" dirty="0" err="1" smtClean="0">
              <a:solidFill>
                <a:schemeClr val="bg1"/>
              </a:solidFill>
              <a:latin typeface="Trebuchet MS" panose="020B0603020202020204" pitchFamily="34" charset="0"/>
            </a:rPr>
            <a:t>sunt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 </a:t>
          </a:r>
          <a:r>
            <a:rPr lang="en-US" sz="2400" b="1" dirty="0" err="1" smtClean="0">
              <a:solidFill>
                <a:schemeClr val="bg1"/>
              </a:solidFill>
              <a:latin typeface="Trebuchet MS" panose="020B0603020202020204" pitchFamily="34" charset="0"/>
            </a:rPr>
            <a:t>furnizorii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 de </a:t>
          </a:r>
          <a:r>
            <a:rPr lang="en-US" sz="2400" b="1" dirty="0" err="1" smtClean="0">
              <a:solidFill>
                <a:schemeClr val="bg1"/>
              </a:solidFill>
              <a:latin typeface="Trebuchet MS" panose="020B0603020202020204" pitchFamily="34" charset="0"/>
            </a:rPr>
            <a:t>servicii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 de </a:t>
          </a:r>
          <a:r>
            <a:rPr lang="en-US" sz="2400" b="1" dirty="0" err="1" smtClean="0">
              <a:solidFill>
                <a:schemeClr val="bg1"/>
              </a:solidFill>
              <a:latin typeface="Trebuchet MS" panose="020B0603020202020204" pitchFamily="34" charset="0"/>
            </a:rPr>
            <a:t>testare</a:t>
          </a:r>
          <a:r>
            <a:rPr 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?</a:t>
          </a:r>
          <a:endParaRPr lang="en-US" sz="2400" b="1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1A161CBB-129C-4153-825F-3D7EC8731A22}" type="parTrans" cxnId="{F272B731-57A6-4B4C-88CB-6F7CCB8518EA}">
      <dgm:prSet/>
      <dgm:spPr/>
      <dgm:t>
        <a:bodyPr/>
        <a:lstStyle/>
        <a:p>
          <a:endParaRPr lang="en-US"/>
        </a:p>
      </dgm:t>
    </dgm:pt>
    <dgm:pt modelId="{A8432DD5-9E1B-47D6-9611-C5CB7E7B09B3}" type="sibTrans" cxnId="{F272B731-57A6-4B4C-88CB-6F7CCB8518EA}">
      <dgm:prSet/>
      <dgm:spPr/>
      <dgm:t>
        <a:bodyPr/>
        <a:lstStyle/>
        <a:p>
          <a:endParaRPr lang="en-US"/>
        </a:p>
      </dgm:t>
    </dgm:pt>
    <dgm:pt modelId="{EC92D90D-559E-4D79-A282-BF7642FD891D}">
      <dgm:prSet phldrT="[Text]" custT="1"/>
      <dgm:spPr/>
      <dgm:t>
        <a:bodyPr/>
        <a:lstStyle/>
        <a:p>
          <a:pPr algn="just">
            <a:lnSpc>
              <a:spcPct val="90000"/>
            </a:lnSpc>
          </a:pPr>
          <a:endParaRPr lang="en-US" sz="2200" dirty="0">
            <a:latin typeface="Trebuchet MS" panose="020B0603020202020204" pitchFamily="34" charset="0"/>
          </a:endParaRPr>
        </a:p>
      </dgm:t>
    </dgm:pt>
    <dgm:pt modelId="{2D8A761C-3020-43DD-AC55-AF95869E7693}" type="parTrans" cxnId="{ECF0D561-7C05-4AF7-BA4E-B8B9498AC2BE}">
      <dgm:prSet/>
      <dgm:spPr/>
      <dgm:t>
        <a:bodyPr/>
        <a:lstStyle/>
        <a:p>
          <a:endParaRPr lang="en-US"/>
        </a:p>
      </dgm:t>
    </dgm:pt>
    <dgm:pt modelId="{5B1D8B4B-E8D5-4BF2-AA3D-48713FD59C81}" type="sibTrans" cxnId="{ECF0D561-7C05-4AF7-BA4E-B8B9498AC2BE}">
      <dgm:prSet/>
      <dgm:spPr/>
      <dgm:t>
        <a:bodyPr/>
        <a:lstStyle/>
        <a:p>
          <a:endParaRPr lang="en-US"/>
        </a:p>
      </dgm:t>
    </dgm:pt>
    <dgm:pt modelId="{0CA8E54B-45C4-4680-AB8F-2E518496B8FC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pt-BR" sz="2200" dirty="0" smtClean="0">
              <a:latin typeface="Trebuchet MS" panose="020B0603020202020204" pitchFamily="34" charset="0"/>
            </a:rPr>
            <a:t>furnizorul de prim contact este medicul de </a:t>
          </a:r>
          <a:r>
            <a:rPr lang="it-IT" sz="2200" dirty="0" smtClean="0">
              <a:latin typeface="Trebuchet MS" panose="020B0603020202020204" pitchFamily="34" charset="0"/>
            </a:rPr>
            <a:t>familie</a:t>
          </a:r>
          <a:endParaRPr lang="en-US" sz="2200" dirty="0">
            <a:latin typeface="Trebuchet MS" panose="020B0603020202020204" pitchFamily="34" charset="0"/>
          </a:endParaRPr>
        </a:p>
      </dgm:t>
    </dgm:pt>
    <dgm:pt modelId="{F47CA9E4-EC5C-4094-9CD9-CDFBF7686484}" type="sibTrans" cxnId="{805AB09C-3422-4B1C-8416-4D44C2C9BE3E}">
      <dgm:prSet/>
      <dgm:spPr/>
      <dgm:t>
        <a:bodyPr/>
        <a:lstStyle/>
        <a:p>
          <a:endParaRPr lang="en-US"/>
        </a:p>
      </dgm:t>
    </dgm:pt>
    <dgm:pt modelId="{7B286468-5767-45CB-88E7-74EB921CCC1E}" type="parTrans" cxnId="{805AB09C-3422-4B1C-8416-4D44C2C9BE3E}">
      <dgm:prSet/>
      <dgm:spPr/>
      <dgm:t>
        <a:bodyPr/>
        <a:lstStyle/>
        <a:p>
          <a:endParaRPr lang="en-US"/>
        </a:p>
      </dgm:t>
    </dgm:pt>
    <dgm:pt modelId="{931F825F-6065-4343-B072-8CAA222E995B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it-IT" sz="2200" smtClean="0">
              <a:latin typeface="Trebuchet MS" panose="020B0603020202020204" pitchFamily="34" charset="0"/>
            </a:rPr>
            <a:t>caravana </a:t>
          </a:r>
          <a:r>
            <a:rPr lang="it-IT" sz="2200" smtClean="0">
              <a:latin typeface="Trebuchet MS" panose="020B0603020202020204" pitchFamily="34" charset="0"/>
            </a:rPr>
            <a:t>mobilă </a:t>
          </a:r>
          <a:r>
            <a:rPr lang="it-IT" sz="2200" dirty="0" smtClean="0">
              <a:latin typeface="Trebuchet MS" panose="020B0603020202020204" pitchFamily="34" charset="0"/>
            </a:rPr>
            <a:t>cu personal medical specializat</a:t>
          </a:r>
          <a:endParaRPr lang="en-US" sz="2200" dirty="0">
            <a:latin typeface="Trebuchet MS" panose="020B0603020202020204" pitchFamily="34" charset="0"/>
          </a:endParaRPr>
        </a:p>
      </dgm:t>
    </dgm:pt>
    <dgm:pt modelId="{E2DCF021-9570-41CE-9633-6F36B3D4D228}" type="parTrans" cxnId="{3B0BC41D-EB8B-4AB9-8C2A-A53DE1165BC4}">
      <dgm:prSet/>
      <dgm:spPr/>
      <dgm:t>
        <a:bodyPr/>
        <a:lstStyle/>
        <a:p>
          <a:endParaRPr lang="en-US"/>
        </a:p>
      </dgm:t>
    </dgm:pt>
    <dgm:pt modelId="{5EB60A1A-9D17-4F5B-A63D-F7EA7C25DE47}" type="sibTrans" cxnId="{3B0BC41D-EB8B-4AB9-8C2A-A53DE1165BC4}">
      <dgm:prSet/>
      <dgm:spPr/>
      <dgm:t>
        <a:bodyPr/>
        <a:lstStyle/>
        <a:p>
          <a:endParaRPr lang="en-US"/>
        </a:p>
      </dgm:t>
    </dgm:pt>
    <dgm:pt modelId="{38C095E1-30CD-402A-A55E-9ECADF64AF35}" type="pres">
      <dgm:prSet presAssocID="{59F1262A-611A-4376-9452-5FCB353BFC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7012F9-4E37-4817-A439-8BD5FA1EE156}" type="pres">
      <dgm:prSet presAssocID="{7C06FCB5-3B1D-4528-8933-511DFAF7F3A4}" presName="parentText" presStyleLbl="node1" presStyleIdx="0" presStyleCnt="1" custScaleY="686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62325-C427-45EF-9F2F-0644D9503074}" type="pres">
      <dgm:prSet presAssocID="{7C06FCB5-3B1D-4528-8933-511DFAF7F3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9BB9E1-99C9-40CF-BD3B-21A3F8B674A1}" type="presOf" srcId="{EC92D90D-559E-4D79-A282-BF7642FD891D}" destId="{92F62325-C427-45EF-9F2F-0644D9503074}" srcOrd="0" destOrd="0" presId="urn:microsoft.com/office/officeart/2005/8/layout/vList2"/>
    <dgm:cxn modelId="{79C1F68E-4E41-4E03-9822-188EC170C9FB}" type="presOf" srcId="{59F1262A-611A-4376-9452-5FCB353BFC82}" destId="{38C095E1-30CD-402A-A55E-9ECADF64AF35}" srcOrd="0" destOrd="0" presId="urn:microsoft.com/office/officeart/2005/8/layout/vList2"/>
    <dgm:cxn modelId="{D59AFD09-83BC-4A6E-A76F-1FCBE57E6667}" type="presOf" srcId="{7C06FCB5-3B1D-4528-8933-511DFAF7F3A4}" destId="{937012F9-4E37-4817-A439-8BD5FA1EE156}" srcOrd="0" destOrd="0" presId="urn:microsoft.com/office/officeart/2005/8/layout/vList2"/>
    <dgm:cxn modelId="{A6D50458-478A-4E70-B042-D858CAA9AB0E}" type="presOf" srcId="{931F825F-6065-4343-B072-8CAA222E995B}" destId="{92F62325-C427-45EF-9F2F-0644D9503074}" srcOrd="0" destOrd="2" presId="urn:microsoft.com/office/officeart/2005/8/layout/vList2"/>
    <dgm:cxn modelId="{8D1BB499-BCB5-4813-A258-41AA29B116BA}" type="presOf" srcId="{0CA8E54B-45C4-4680-AB8F-2E518496B8FC}" destId="{92F62325-C427-45EF-9F2F-0644D9503074}" srcOrd="0" destOrd="1" presId="urn:microsoft.com/office/officeart/2005/8/layout/vList2"/>
    <dgm:cxn modelId="{F272B731-57A6-4B4C-88CB-6F7CCB8518EA}" srcId="{59F1262A-611A-4376-9452-5FCB353BFC82}" destId="{7C06FCB5-3B1D-4528-8933-511DFAF7F3A4}" srcOrd="0" destOrd="0" parTransId="{1A161CBB-129C-4153-825F-3D7EC8731A22}" sibTransId="{A8432DD5-9E1B-47D6-9611-C5CB7E7B09B3}"/>
    <dgm:cxn modelId="{3B0BC41D-EB8B-4AB9-8C2A-A53DE1165BC4}" srcId="{7C06FCB5-3B1D-4528-8933-511DFAF7F3A4}" destId="{931F825F-6065-4343-B072-8CAA222E995B}" srcOrd="2" destOrd="0" parTransId="{E2DCF021-9570-41CE-9633-6F36B3D4D228}" sibTransId="{5EB60A1A-9D17-4F5B-A63D-F7EA7C25DE47}"/>
    <dgm:cxn modelId="{805AB09C-3422-4B1C-8416-4D44C2C9BE3E}" srcId="{7C06FCB5-3B1D-4528-8933-511DFAF7F3A4}" destId="{0CA8E54B-45C4-4680-AB8F-2E518496B8FC}" srcOrd="1" destOrd="0" parTransId="{7B286468-5767-45CB-88E7-74EB921CCC1E}" sibTransId="{F47CA9E4-EC5C-4094-9CD9-CDFBF7686484}"/>
    <dgm:cxn modelId="{ECF0D561-7C05-4AF7-BA4E-B8B9498AC2BE}" srcId="{7C06FCB5-3B1D-4528-8933-511DFAF7F3A4}" destId="{EC92D90D-559E-4D79-A282-BF7642FD891D}" srcOrd="0" destOrd="0" parTransId="{2D8A761C-3020-43DD-AC55-AF95869E7693}" sibTransId="{5B1D8B4B-E8D5-4BF2-AA3D-48713FD59C81}"/>
    <dgm:cxn modelId="{D1D6AA1D-4706-454E-B41E-652E8427980A}" type="presParOf" srcId="{38C095E1-30CD-402A-A55E-9ECADF64AF35}" destId="{937012F9-4E37-4817-A439-8BD5FA1EE156}" srcOrd="0" destOrd="0" presId="urn:microsoft.com/office/officeart/2005/8/layout/vList2"/>
    <dgm:cxn modelId="{4DAE1021-F7C8-4BF8-A519-44648872CBDF}" type="presParOf" srcId="{38C095E1-30CD-402A-A55E-9ECADF64AF35}" destId="{92F62325-C427-45EF-9F2F-0644D95030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2695B7-D9C0-4526-87DA-C61AC901AE5D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95EA2A2-1FF9-46D8-8B70-CB398903A8EE}">
      <dgm:prSet phldrT="[Text]" custT="1"/>
      <dgm:spPr/>
      <dgm:t>
        <a:bodyPr/>
        <a:lstStyle/>
        <a:p>
          <a:r>
            <a:rPr lang="en-GB" sz="2000" b="1" dirty="0" smtClean="0">
              <a:latin typeface="Trebuchet MS" panose="020B0603020202020204" pitchFamily="34" charset="0"/>
            </a:rPr>
            <a:t>CCP</a:t>
          </a:r>
          <a:r>
            <a:rPr lang="en-GB" sz="2000" dirty="0" smtClean="0">
              <a:latin typeface="Trebuchet MS" panose="020B0603020202020204" pitchFamily="34" charset="0"/>
            </a:rPr>
            <a:t> - </a:t>
          </a:r>
          <a:r>
            <a:rPr lang="en-GB" sz="2000" dirty="0" err="1" smtClean="0">
              <a:latin typeface="Trebuchet MS" panose="020B0603020202020204" pitchFamily="34" charset="0"/>
            </a:rPr>
            <a:t>Centrul</a:t>
          </a:r>
          <a:r>
            <a:rPr lang="en-GB" sz="2000" dirty="0" smtClean="0">
              <a:latin typeface="Trebuchet MS" panose="020B0603020202020204" pitchFamily="34" charset="0"/>
            </a:rPr>
            <a:t> </a:t>
          </a:r>
          <a:r>
            <a:rPr lang="en-GB" sz="2000" dirty="0" err="1" smtClean="0">
              <a:latin typeface="Trebuchet MS" panose="020B0603020202020204" pitchFamily="34" charset="0"/>
            </a:rPr>
            <a:t>Coordonator</a:t>
          </a:r>
          <a:r>
            <a:rPr lang="en-GB" sz="2000" dirty="0" smtClean="0">
              <a:latin typeface="Trebuchet MS" panose="020B0603020202020204" pitchFamily="34" charset="0"/>
            </a:rPr>
            <a:t> </a:t>
          </a:r>
          <a:r>
            <a:rPr lang="en-GB" sz="2000" smtClean="0">
              <a:latin typeface="Trebuchet MS" panose="020B0603020202020204" pitchFamily="34" charset="0"/>
            </a:rPr>
            <a:t>de </a:t>
          </a:r>
          <a:r>
            <a:rPr lang="en-GB" sz="2000" smtClean="0">
              <a:latin typeface="Trebuchet MS" panose="020B0603020202020204" pitchFamily="34" charset="0"/>
            </a:rPr>
            <a:t>Prevenție </a:t>
          </a:r>
          <a:endParaRPr lang="en-US" sz="2000" dirty="0"/>
        </a:p>
      </dgm:t>
    </dgm:pt>
    <dgm:pt modelId="{CE9ACCDA-43D1-47C4-A61A-4128CE640053}" type="parTrans" cxnId="{3E69B42D-89DA-4507-A60E-E6FAD594E89E}">
      <dgm:prSet/>
      <dgm:spPr/>
      <dgm:t>
        <a:bodyPr/>
        <a:lstStyle/>
        <a:p>
          <a:endParaRPr lang="en-US"/>
        </a:p>
      </dgm:t>
    </dgm:pt>
    <dgm:pt modelId="{8EF0E49E-D09D-4D19-A1FB-8457F970A558}" type="sibTrans" cxnId="{3E69B42D-89DA-4507-A60E-E6FAD594E89E}">
      <dgm:prSet/>
      <dgm:spPr/>
      <dgm:t>
        <a:bodyPr/>
        <a:lstStyle/>
        <a:p>
          <a:endParaRPr lang="en-US"/>
        </a:p>
      </dgm:t>
    </dgm:pt>
    <dgm:pt modelId="{9F163674-1E06-4F72-BE56-0EC611B04C9B}">
      <dgm:prSet phldrT="[Text]" custT="1"/>
      <dgm:spPr/>
      <dgm:t>
        <a:bodyPr/>
        <a:lstStyle/>
        <a:p>
          <a:r>
            <a:rPr lang="en-GB" sz="2000" dirty="0" smtClean="0">
              <a:latin typeface="Trebuchet MS" panose="020B0603020202020204" pitchFamily="34" charset="0"/>
            </a:rPr>
            <a:t>CPPM - </a:t>
          </a:r>
          <a:r>
            <a:rPr lang="en-GB" sz="2000" dirty="0" err="1" smtClean="0">
              <a:latin typeface="Trebuchet MS" panose="020B0603020202020204" pitchFamily="34" charset="0"/>
            </a:rPr>
            <a:t>Centrul</a:t>
          </a:r>
          <a:r>
            <a:rPr lang="en-GB" sz="2000" dirty="0" smtClean="0">
              <a:latin typeface="Trebuchet MS" panose="020B0603020202020204" pitchFamily="34" charset="0"/>
            </a:rPr>
            <a:t> </a:t>
          </a:r>
          <a:r>
            <a:rPr lang="en-GB" sz="2000" smtClean="0">
              <a:latin typeface="Trebuchet MS" panose="020B0603020202020204" pitchFamily="34" charset="0"/>
            </a:rPr>
            <a:t>Pilot </a:t>
          </a:r>
          <a:r>
            <a:rPr lang="en-GB" sz="2000" smtClean="0">
              <a:latin typeface="Trebuchet MS" panose="020B0603020202020204" pitchFamily="34" charset="0"/>
            </a:rPr>
            <a:t>Prevenție </a:t>
          </a:r>
          <a:r>
            <a:rPr lang="en-GB" sz="2000" dirty="0" err="1" smtClean="0">
              <a:latin typeface="Trebuchet MS" panose="020B0603020202020204" pitchFamily="34" charset="0"/>
            </a:rPr>
            <a:t>Muntenia</a:t>
          </a:r>
          <a:r>
            <a:rPr lang="en-GB" sz="2000" dirty="0" smtClean="0">
              <a:latin typeface="Trebuchet MS" panose="020B0603020202020204" pitchFamily="34" charset="0"/>
            </a:rPr>
            <a:t> (sub </a:t>
          </a:r>
          <a:r>
            <a:rPr lang="en-GB" sz="2000" dirty="0" err="1" smtClean="0">
              <a:latin typeface="Trebuchet MS" panose="020B0603020202020204" pitchFamily="34" charset="0"/>
            </a:rPr>
            <a:t>autoritatea</a:t>
          </a:r>
          <a:r>
            <a:rPr lang="en-GB" sz="2000" dirty="0" smtClean="0">
              <a:latin typeface="Trebuchet MS" panose="020B0603020202020204" pitchFamily="34" charset="0"/>
            </a:rPr>
            <a:t> IC </a:t>
          </a:r>
          <a:r>
            <a:rPr lang="en-GB" sz="2000" dirty="0" err="1" smtClean="0">
              <a:latin typeface="Trebuchet MS" panose="020B0603020202020204" pitchFamily="34" charset="0"/>
            </a:rPr>
            <a:t>Fundeni</a:t>
          </a:r>
          <a:r>
            <a:rPr lang="en-GB" sz="2000" dirty="0" smtClean="0">
              <a:latin typeface="Trebuchet MS" panose="020B0603020202020204" pitchFamily="34" charset="0"/>
            </a:rPr>
            <a:t>)</a:t>
          </a:r>
          <a:endParaRPr lang="en-US" sz="2000" dirty="0"/>
        </a:p>
      </dgm:t>
    </dgm:pt>
    <dgm:pt modelId="{0CC3EED8-495E-46D0-BDCD-46E623835765}" type="parTrans" cxnId="{D591129C-9BF6-49AA-8101-677417963966}">
      <dgm:prSet/>
      <dgm:spPr/>
      <dgm:t>
        <a:bodyPr/>
        <a:lstStyle/>
        <a:p>
          <a:endParaRPr lang="en-US"/>
        </a:p>
      </dgm:t>
    </dgm:pt>
    <dgm:pt modelId="{3FE95DE6-C1A4-45A0-8726-CDDEA691A8A6}" type="sibTrans" cxnId="{D591129C-9BF6-49AA-8101-677417963966}">
      <dgm:prSet/>
      <dgm:spPr/>
      <dgm:t>
        <a:bodyPr/>
        <a:lstStyle/>
        <a:p>
          <a:endParaRPr lang="en-US"/>
        </a:p>
      </dgm:t>
    </dgm:pt>
    <dgm:pt modelId="{0FF82D52-185D-4A13-91E2-3B5E8AB5F7B5}">
      <dgm:prSet phldrT="[Text]" custT="1"/>
      <dgm:spPr/>
      <dgm:t>
        <a:bodyPr/>
        <a:lstStyle/>
        <a:p>
          <a:r>
            <a:rPr lang="en-GB" sz="2000" b="1" dirty="0" smtClean="0">
              <a:latin typeface="Trebuchet MS" panose="020B0603020202020204" pitchFamily="34" charset="0"/>
            </a:rPr>
            <a:t>CPPO</a:t>
          </a:r>
          <a:r>
            <a:rPr lang="en-GB" sz="2000" dirty="0" smtClean="0">
              <a:latin typeface="Trebuchet MS" panose="020B0603020202020204" pitchFamily="34" charset="0"/>
            </a:rPr>
            <a:t> - </a:t>
          </a:r>
          <a:r>
            <a:rPr lang="en-GB" sz="2000" dirty="0" err="1" smtClean="0">
              <a:latin typeface="Trebuchet MS" panose="020B0603020202020204" pitchFamily="34" charset="0"/>
            </a:rPr>
            <a:t>Centrul</a:t>
          </a:r>
          <a:r>
            <a:rPr lang="en-GB" sz="2000" dirty="0" smtClean="0">
              <a:latin typeface="Trebuchet MS" panose="020B0603020202020204" pitchFamily="34" charset="0"/>
            </a:rPr>
            <a:t> </a:t>
          </a:r>
          <a:r>
            <a:rPr lang="en-GB" sz="2000" smtClean="0">
              <a:latin typeface="Trebuchet MS" panose="020B0603020202020204" pitchFamily="34" charset="0"/>
            </a:rPr>
            <a:t>Pilot </a:t>
          </a:r>
          <a:r>
            <a:rPr lang="en-GB" sz="2000" smtClean="0">
              <a:latin typeface="Trebuchet MS" panose="020B0603020202020204" pitchFamily="34" charset="0"/>
            </a:rPr>
            <a:t>Prevenție </a:t>
          </a:r>
          <a:r>
            <a:rPr lang="en-GB" sz="2000" dirty="0" err="1" smtClean="0">
              <a:latin typeface="Trebuchet MS" panose="020B0603020202020204" pitchFamily="34" charset="0"/>
            </a:rPr>
            <a:t>Oltenia</a:t>
          </a:r>
          <a:r>
            <a:rPr lang="en-GB" sz="2000" dirty="0" smtClean="0">
              <a:latin typeface="Trebuchet MS" panose="020B0603020202020204" pitchFamily="34" charset="0"/>
            </a:rPr>
            <a:t> (sub </a:t>
          </a:r>
          <a:r>
            <a:rPr lang="en-GB" sz="2000" dirty="0" err="1" smtClean="0">
              <a:latin typeface="Trebuchet MS" panose="020B0603020202020204" pitchFamily="34" charset="0"/>
            </a:rPr>
            <a:t>autoritatea</a:t>
          </a:r>
          <a:r>
            <a:rPr lang="en-GB" sz="2000" dirty="0" smtClean="0">
              <a:latin typeface="Trebuchet MS" panose="020B0603020202020204" pitchFamily="34" charset="0"/>
            </a:rPr>
            <a:t> IC </a:t>
          </a:r>
          <a:r>
            <a:rPr lang="en-GB" sz="2000" dirty="0" err="1" smtClean="0">
              <a:latin typeface="Trebuchet MS" panose="020B0603020202020204" pitchFamily="34" charset="0"/>
            </a:rPr>
            <a:t>Fundeni</a:t>
          </a:r>
          <a:r>
            <a:rPr lang="en-GB" sz="2000" dirty="0" smtClean="0">
              <a:latin typeface="Trebuchet MS" panose="020B0603020202020204" pitchFamily="34" charset="0"/>
            </a:rPr>
            <a:t>)</a:t>
          </a:r>
          <a:endParaRPr lang="en-US" sz="2000" dirty="0"/>
        </a:p>
      </dgm:t>
    </dgm:pt>
    <dgm:pt modelId="{31BDCC4B-5200-4237-A878-0E4E4C1FB070}" type="parTrans" cxnId="{F1D50710-2B0E-40BA-9DC9-9BDEA0DE5C6D}">
      <dgm:prSet/>
      <dgm:spPr/>
      <dgm:t>
        <a:bodyPr/>
        <a:lstStyle/>
        <a:p>
          <a:endParaRPr lang="en-US"/>
        </a:p>
      </dgm:t>
    </dgm:pt>
    <dgm:pt modelId="{A3976E21-43B2-4923-B37F-C0F4D4C9A8B2}" type="sibTrans" cxnId="{F1D50710-2B0E-40BA-9DC9-9BDEA0DE5C6D}">
      <dgm:prSet/>
      <dgm:spPr/>
      <dgm:t>
        <a:bodyPr/>
        <a:lstStyle/>
        <a:p>
          <a:endParaRPr lang="en-US"/>
        </a:p>
      </dgm:t>
    </dgm:pt>
    <dgm:pt modelId="{A483A1B1-1AFF-4565-B574-4E107A6B0F23}">
      <dgm:prSet phldrT="[Text]" custT="1"/>
      <dgm:spPr/>
      <dgm:t>
        <a:bodyPr/>
        <a:lstStyle/>
        <a:p>
          <a:r>
            <a:rPr lang="en-GB" sz="2000" dirty="0" smtClean="0">
              <a:latin typeface="Trebuchet MS" panose="020B0603020202020204" pitchFamily="34" charset="0"/>
            </a:rPr>
            <a:t>CSP - </a:t>
          </a:r>
          <a:r>
            <a:rPr lang="en-GB" sz="2000" dirty="0" err="1" smtClean="0">
              <a:latin typeface="Trebuchet MS" panose="020B0603020202020204" pitchFamily="34" charset="0"/>
            </a:rPr>
            <a:t>Centrul</a:t>
          </a:r>
          <a:r>
            <a:rPr lang="en-GB" sz="2000" dirty="0" smtClean="0">
              <a:latin typeface="Trebuchet MS" panose="020B0603020202020204" pitchFamily="34" charset="0"/>
            </a:rPr>
            <a:t> </a:t>
          </a:r>
          <a:r>
            <a:rPr lang="en-GB" sz="2000" err="1" smtClean="0">
              <a:latin typeface="Trebuchet MS" panose="020B0603020202020204" pitchFamily="34" charset="0"/>
            </a:rPr>
            <a:t>Suport</a:t>
          </a:r>
          <a:r>
            <a:rPr lang="en-GB" sz="2000" smtClean="0">
              <a:latin typeface="Trebuchet MS" panose="020B0603020202020204" pitchFamily="34" charset="0"/>
            </a:rPr>
            <a:t> </a:t>
          </a:r>
          <a:r>
            <a:rPr lang="en-GB" sz="2000" smtClean="0">
              <a:latin typeface="Trebuchet MS" panose="020B0603020202020204" pitchFamily="34" charset="0"/>
            </a:rPr>
            <a:t>Prevenție </a:t>
          </a:r>
          <a:r>
            <a:rPr lang="en-GB" sz="2000" dirty="0" err="1" smtClean="0">
              <a:latin typeface="Trebuchet MS" panose="020B0603020202020204" pitchFamily="34" charset="0"/>
            </a:rPr>
            <a:t>Sud</a:t>
          </a:r>
          <a:r>
            <a:rPr lang="en-GB" sz="2000" dirty="0" smtClean="0">
              <a:latin typeface="Trebuchet MS" panose="020B0603020202020204" pitchFamily="34" charset="0"/>
            </a:rPr>
            <a:t> (sub </a:t>
          </a:r>
          <a:r>
            <a:rPr lang="en-GB" sz="2000" dirty="0" err="1" smtClean="0">
              <a:latin typeface="Trebuchet MS" panose="020B0603020202020204" pitchFamily="34" charset="0"/>
            </a:rPr>
            <a:t>autoritatea</a:t>
          </a:r>
          <a:r>
            <a:rPr lang="en-GB" sz="2000" dirty="0" smtClean="0">
              <a:latin typeface="Trebuchet MS" panose="020B0603020202020204" pitchFamily="34" charset="0"/>
            </a:rPr>
            <a:t> IC </a:t>
          </a:r>
          <a:r>
            <a:rPr lang="en-GB" sz="2000" dirty="0" err="1" smtClean="0">
              <a:latin typeface="Trebuchet MS" panose="020B0603020202020204" pitchFamily="34" charset="0"/>
            </a:rPr>
            <a:t>Fundeni</a:t>
          </a:r>
          <a:r>
            <a:rPr lang="en-GB" sz="2000" dirty="0" smtClean="0">
              <a:latin typeface="Trebuchet MS" panose="020B0603020202020204" pitchFamily="34" charset="0"/>
            </a:rPr>
            <a:t>)</a:t>
          </a:r>
          <a:endParaRPr lang="en-US" sz="2000" dirty="0"/>
        </a:p>
      </dgm:t>
    </dgm:pt>
    <dgm:pt modelId="{E5779397-789A-42F8-A497-1400309AAFAB}" type="parTrans" cxnId="{035C1802-1002-4CC1-9FBD-596F71E764AD}">
      <dgm:prSet/>
      <dgm:spPr/>
      <dgm:t>
        <a:bodyPr/>
        <a:lstStyle/>
        <a:p>
          <a:endParaRPr lang="en-US"/>
        </a:p>
      </dgm:t>
    </dgm:pt>
    <dgm:pt modelId="{39E06E47-586D-4AD5-AD2C-B3B4FC48F537}" type="sibTrans" cxnId="{035C1802-1002-4CC1-9FBD-596F71E764AD}">
      <dgm:prSet/>
      <dgm:spPr/>
      <dgm:t>
        <a:bodyPr/>
        <a:lstStyle/>
        <a:p>
          <a:endParaRPr lang="en-US"/>
        </a:p>
      </dgm:t>
    </dgm:pt>
    <dgm:pt modelId="{63308ABC-9833-46CD-B245-F0686B0FA9C0}" type="pres">
      <dgm:prSet presAssocID="{522695B7-D9C0-4526-87DA-C61AC901AE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6E096-A2A1-42E2-8926-A27AAD311480}" type="pres">
      <dgm:prSet presAssocID="{495EA2A2-1FF9-46D8-8B70-CB398903A8EE}" presName="parentLin" presStyleCnt="0"/>
      <dgm:spPr/>
    </dgm:pt>
    <dgm:pt modelId="{B50727FC-DBDA-432E-A2C0-71485FEA2FF0}" type="pres">
      <dgm:prSet presAssocID="{495EA2A2-1FF9-46D8-8B70-CB398903A8E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BE9E003-A906-4583-A52C-4963344C54D0}" type="pres">
      <dgm:prSet presAssocID="{495EA2A2-1FF9-46D8-8B70-CB398903A8EE}" presName="parentText" presStyleLbl="node1" presStyleIdx="0" presStyleCnt="4" custScaleX="1179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F5BFA-5BD6-4D51-AD35-C8B97F315A30}" type="pres">
      <dgm:prSet presAssocID="{495EA2A2-1FF9-46D8-8B70-CB398903A8EE}" presName="negativeSpace" presStyleCnt="0"/>
      <dgm:spPr/>
    </dgm:pt>
    <dgm:pt modelId="{25AAB700-DEE9-4813-AE18-71EA88127834}" type="pres">
      <dgm:prSet presAssocID="{495EA2A2-1FF9-46D8-8B70-CB398903A8EE}" presName="childText" presStyleLbl="conFgAcc1" presStyleIdx="0" presStyleCnt="4">
        <dgm:presLayoutVars>
          <dgm:bulletEnabled val="1"/>
        </dgm:presLayoutVars>
      </dgm:prSet>
      <dgm:spPr/>
    </dgm:pt>
    <dgm:pt modelId="{1D7E6881-6656-483D-A157-B5903D6C82E1}" type="pres">
      <dgm:prSet presAssocID="{8EF0E49E-D09D-4D19-A1FB-8457F970A558}" presName="spaceBetweenRectangles" presStyleCnt="0"/>
      <dgm:spPr/>
    </dgm:pt>
    <dgm:pt modelId="{0AF61FEE-0B99-4561-A2DB-C28FD246296E}" type="pres">
      <dgm:prSet presAssocID="{9F163674-1E06-4F72-BE56-0EC611B04C9B}" presName="parentLin" presStyleCnt="0"/>
      <dgm:spPr/>
    </dgm:pt>
    <dgm:pt modelId="{CE621164-09AC-4305-BFC1-295F2508F62E}" type="pres">
      <dgm:prSet presAssocID="{9F163674-1E06-4F72-BE56-0EC611B04C9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B7177A0-9880-43D4-825E-A23042729FD9}" type="pres">
      <dgm:prSet presAssocID="{9F163674-1E06-4F72-BE56-0EC611B04C9B}" presName="parentText" presStyleLbl="node1" presStyleIdx="1" presStyleCnt="4" custScaleX="1181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D106A-21C1-418C-A3FC-FCF6050983E6}" type="pres">
      <dgm:prSet presAssocID="{9F163674-1E06-4F72-BE56-0EC611B04C9B}" presName="negativeSpace" presStyleCnt="0"/>
      <dgm:spPr/>
    </dgm:pt>
    <dgm:pt modelId="{4178F67D-3DCE-4E19-818A-720FDDD2D7AB}" type="pres">
      <dgm:prSet presAssocID="{9F163674-1E06-4F72-BE56-0EC611B04C9B}" presName="childText" presStyleLbl="conFgAcc1" presStyleIdx="1" presStyleCnt="4">
        <dgm:presLayoutVars>
          <dgm:bulletEnabled val="1"/>
        </dgm:presLayoutVars>
      </dgm:prSet>
      <dgm:spPr/>
    </dgm:pt>
    <dgm:pt modelId="{1B555309-E158-44ED-BD50-84A53E08305E}" type="pres">
      <dgm:prSet presAssocID="{3FE95DE6-C1A4-45A0-8726-CDDEA691A8A6}" presName="spaceBetweenRectangles" presStyleCnt="0"/>
      <dgm:spPr/>
    </dgm:pt>
    <dgm:pt modelId="{E221B67E-52E0-48D3-88DE-0003CF290C91}" type="pres">
      <dgm:prSet presAssocID="{0FF82D52-185D-4A13-91E2-3B5E8AB5F7B5}" presName="parentLin" presStyleCnt="0"/>
      <dgm:spPr/>
    </dgm:pt>
    <dgm:pt modelId="{85499845-49AF-40F1-B389-174FCA158A70}" type="pres">
      <dgm:prSet presAssocID="{0FF82D52-185D-4A13-91E2-3B5E8AB5F7B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4199848-9CCE-4371-A21C-20D8B30BFEED}" type="pres">
      <dgm:prSet presAssocID="{0FF82D52-185D-4A13-91E2-3B5E8AB5F7B5}" presName="parentText" presStyleLbl="node1" presStyleIdx="2" presStyleCnt="4" custScaleX="1179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EE26F-F109-4F9F-85E3-81C11313C79F}" type="pres">
      <dgm:prSet presAssocID="{0FF82D52-185D-4A13-91E2-3B5E8AB5F7B5}" presName="negativeSpace" presStyleCnt="0"/>
      <dgm:spPr/>
    </dgm:pt>
    <dgm:pt modelId="{5E13F552-B6FE-4441-8A72-3D4A47047CB1}" type="pres">
      <dgm:prSet presAssocID="{0FF82D52-185D-4A13-91E2-3B5E8AB5F7B5}" presName="childText" presStyleLbl="conFgAcc1" presStyleIdx="2" presStyleCnt="4">
        <dgm:presLayoutVars>
          <dgm:bulletEnabled val="1"/>
        </dgm:presLayoutVars>
      </dgm:prSet>
      <dgm:spPr/>
    </dgm:pt>
    <dgm:pt modelId="{12C7E93F-88EB-4C6F-8742-37D64392EC9D}" type="pres">
      <dgm:prSet presAssocID="{A3976E21-43B2-4923-B37F-C0F4D4C9A8B2}" presName="spaceBetweenRectangles" presStyleCnt="0"/>
      <dgm:spPr/>
    </dgm:pt>
    <dgm:pt modelId="{9E2AC23D-31FE-4AD3-B1CB-98074D8BDA31}" type="pres">
      <dgm:prSet presAssocID="{A483A1B1-1AFF-4565-B574-4E107A6B0F23}" presName="parentLin" presStyleCnt="0"/>
      <dgm:spPr/>
    </dgm:pt>
    <dgm:pt modelId="{6E121AFE-614F-4297-97E2-911190B676E4}" type="pres">
      <dgm:prSet presAssocID="{A483A1B1-1AFF-4565-B574-4E107A6B0F23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090A878-4EDF-4297-8157-399A3D7029FF}" type="pres">
      <dgm:prSet presAssocID="{A483A1B1-1AFF-4565-B574-4E107A6B0F23}" presName="parentText" presStyleLbl="node1" presStyleIdx="3" presStyleCnt="4" custScaleX="1177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2EF8-1307-4485-A647-948C99A1D39A}" type="pres">
      <dgm:prSet presAssocID="{A483A1B1-1AFF-4565-B574-4E107A6B0F23}" presName="negativeSpace" presStyleCnt="0"/>
      <dgm:spPr/>
    </dgm:pt>
    <dgm:pt modelId="{DB60AC3C-D90B-4B99-A005-BFBE9F8B1522}" type="pres">
      <dgm:prSet presAssocID="{A483A1B1-1AFF-4565-B574-4E107A6B0F2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1C6DD7E-8B50-473B-A603-612657E65407}" type="presOf" srcId="{9F163674-1E06-4F72-BE56-0EC611B04C9B}" destId="{6B7177A0-9880-43D4-825E-A23042729FD9}" srcOrd="1" destOrd="0" presId="urn:microsoft.com/office/officeart/2005/8/layout/list1"/>
    <dgm:cxn modelId="{F1D50710-2B0E-40BA-9DC9-9BDEA0DE5C6D}" srcId="{522695B7-D9C0-4526-87DA-C61AC901AE5D}" destId="{0FF82D52-185D-4A13-91E2-3B5E8AB5F7B5}" srcOrd="2" destOrd="0" parTransId="{31BDCC4B-5200-4237-A878-0E4E4C1FB070}" sibTransId="{A3976E21-43B2-4923-B37F-C0F4D4C9A8B2}"/>
    <dgm:cxn modelId="{7D7268C4-D801-4267-8881-086BE1F5E8B1}" type="presOf" srcId="{9F163674-1E06-4F72-BE56-0EC611B04C9B}" destId="{CE621164-09AC-4305-BFC1-295F2508F62E}" srcOrd="0" destOrd="0" presId="urn:microsoft.com/office/officeart/2005/8/layout/list1"/>
    <dgm:cxn modelId="{9FEE6082-6414-4C68-A2BE-B639CE474205}" type="presOf" srcId="{495EA2A2-1FF9-46D8-8B70-CB398903A8EE}" destId="{B50727FC-DBDA-432E-A2C0-71485FEA2FF0}" srcOrd="0" destOrd="0" presId="urn:microsoft.com/office/officeart/2005/8/layout/list1"/>
    <dgm:cxn modelId="{D8681E8D-0D67-4525-B445-70ECF1BE5784}" type="presOf" srcId="{A483A1B1-1AFF-4565-B574-4E107A6B0F23}" destId="{6E121AFE-614F-4297-97E2-911190B676E4}" srcOrd="0" destOrd="0" presId="urn:microsoft.com/office/officeart/2005/8/layout/list1"/>
    <dgm:cxn modelId="{F8B59648-3147-460A-AAC0-4E75A4355E8D}" type="presOf" srcId="{A483A1B1-1AFF-4565-B574-4E107A6B0F23}" destId="{5090A878-4EDF-4297-8157-399A3D7029FF}" srcOrd="1" destOrd="0" presId="urn:microsoft.com/office/officeart/2005/8/layout/list1"/>
    <dgm:cxn modelId="{D591129C-9BF6-49AA-8101-677417963966}" srcId="{522695B7-D9C0-4526-87DA-C61AC901AE5D}" destId="{9F163674-1E06-4F72-BE56-0EC611B04C9B}" srcOrd="1" destOrd="0" parTransId="{0CC3EED8-495E-46D0-BDCD-46E623835765}" sibTransId="{3FE95DE6-C1A4-45A0-8726-CDDEA691A8A6}"/>
    <dgm:cxn modelId="{0E9532F6-A446-47A1-A9AA-3972257C5CAD}" type="presOf" srcId="{0FF82D52-185D-4A13-91E2-3B5E8AB5F7B5}" destId="{85499845-49AF-40F1-B389-174FCA158A70}" srcOrd="0" destOrd="0" presId="urn:microsoft.com/office/officeart/2005/8/layout/list1"/>
    <dgm:cxn modelId="{8A406228-3AA6-46EB-9264-EE793D6DDDD3}" type="presOf" srcId="{522695B7-D9C0-4526-87DA-C61AC901AE5D}" destId="{63308ABC-9833-46CD-B245-F0686B0FA9C0}" srcOrd="0" destOrd="0" presId="urn:microsoft.com/office/officeart/2005/8/layout/list1"/>
    <dgm:cxn modelId="{C4F2FB67-7DBA-4094-AD7D-D943359BD074}" type="presOf" srcId="{0FF82D52-185D-4A13-91E2-3B5E8AB5F7B5}" destId="{C4199848-9CCE-4371-A21C-20D8B30BFEED}" srcOrd="1" destOrd="0" presId="urn:microsoft.com/office/officeart/2005/8/layout/list1"/>
    <dgm:cxn modelId="{195BE195-8DF7-49EF-AF8A-D288571A702A}" type="presOf" srcId="{495EA2A2-1FF9-46D8-8B70-CB398903A8EE}" destId="{6BE9E003-A906-4583-A52C-4963344C54D0}" srcOrd="1" destOrd="0" presId="urn:microsoft.com/office/officeart/2005/8/layout/list1"/>
    <dgm:cxn modelId="{3E69B42D-89DA-4507-A60E-E6FAD594E89E}" srcId="{522695B7-D9C0-4526-87DA-C61AC901AE5D}" destId="{495EA2A2-1FF9-46D8-8B70-CB398903A8EE}" srcOrd="0" destOrd="0" parTransId="{CE9ACCDA-43D1-47C4-A61A-4128CE640053}" sibTransId="{8EF0E49E-D09D-4D19-A1FB-8457F970A558}"/>
    <dgm:cxn modelId="{035C1802-1002-4CC1-9FBD-596F71E764AD}" srcId="{522695B7-D9C0-4526-87DA-C61AC901AE5D}" destId="{A483A1B1-1AFF-4565-B574-4E107A6B0F23}" srcOrd="3" destOrd="0" parTransId="{E5779397-789A-42F8-A497-1400309AAFAB}" sibTransId="{39E06E47-586D-4AD5-AD2C-B3B4FC48F537}"/>
    <dgm:cxn modelId="{B9B83E58-1970-450C-93DA-91E6AC1A55C8}" type="presParOf" srcId="{63308ABC-9833-46CD-B245-F0686B0FA9C0}" destId="{75D6E096-A2A1-42E2-8926-A27AAD311480}" srcOrd="0" destOrd="0" presId="urn:microsoft.com/office/officeart/2005/8/layout/list1"/>
    <dgm:cxn modelId="{62520652-D192-49A8-8A36-5C9F5C5677D9}" type="presParOf" srcId="{75D6E096-A2A1-42E2-8926-A27AAD311480}" destId="{B50727FC-DBDA-432E-A2C0-71485FEA2FF0}" srcOrd="0" destOrd="0" presId="urn:microsoft.com/office/officeart/2005/8/layout/list1"/>
    <dgm:cxn modelId="{E1CEA232-B4E8-419A-A201-A9CD6065B175}" type="presParOf" srcId="{75D6E096-A2A1-42E2-8926-A27AAD311480}" destId="{6BE9E003-A906-4583-A52C-4963344C54D0}" srcOrd="1" destOrd="0" presId="urn:microsoft.com/office/officeart/2005/8/layout/list1"/>
    <dgm:cxn modelId="{9EC0C1F6-D1F3-4BA3-ADE6-1E26F9BDA013}" type="presParOf" srcId="{63308ABC-9833-46CD-B245-F0686B0FA9C0}" destId="{E06F5BFA-5BD6-4D51-AD35-C8B97F315A30}" srcOrd="1" destOrd="0" presId="urn:microsoft.com/office/officeart/2005/8/layout/list1"/>
    <dgm:cxn modelId="{74499FC0-8C68-4FD7-8206-4D71F14DC605}" type="presParOf" srcId="{63308ABC-9833-46CD-B245-F0686B0FA9C0}" destId="{25AAB700-DEE9-4813-AE18-71EA88127834}" srcOrd="2" destOrd="0" presId="urn:microsoft.com/office/officeart/2005/8/layout/list1"/>
    <dgm:cxn modelId="{7A811264-727B-490A-A412-7F2CF85F080D}" type="presParOf" srcId="{63308ABC-9833-46CD-B245-F0686B0FA9C0}" destId="{1D7E6881-6656-483D-A157-B5903D6C82E1}" srcOrd="3" destOrd="0" presId="urn:microsoft.com/office/officeart/2005/8/layout/list1"/>
    <dgm:cxn modelId="{B50ACB4E-9F85-468B-A6E1-A1AA07A61A35}" type="presParOf" srcId="{63308ABC-9833-46CD-B245-F0686B0FA9C0}" destId="{0AF61FEE-0B99-4561-A2DB-C28FD246296E}" srcOrd="4" destOrd="0" presId="urn:microsoft.com/office/officeart/2005/8/layout/list1"/>
    <dgm:cxn modelId="{CDC988C8-CE07-4ECE-8CD5-377595F7FCF6}" type="presParOf" srcId="{0AF61FEE-0B99-4561-A2DB-C28FD246296E}" destId="{CE621164-09AC-4305-BFC1-295F2508F62E}" srcOrd="0" destOrd="0" presId="urn:microsoft.com/office/officeart/2005/8/layout/list1"/>
    <dgm:cxn modelId="{910D3D99-9267-445E-B485-ED1B9E4531A4}" type="presParOf" srcId="{0AF61FEE-0B99-4561-A2DB-C28FD246296E}" destId="{6B7177A0-9880-43D4-825E-A23042729FD9}" srcOrd="1" destOrd="0" presId="urn:microsoft.com/office/officeart/2005/8/layout/list1"/>
    <dgm:cxn modelId="{90ECBB2A-94B7-4E12-9484-A96649CBA940}" type="presParOf" srcId="{63308ABC-9833-46CD-B245-F0686B0FA9C0}" destId="{6F5D106A-21C1-418C-A3FC-FCF6050983E6}" srcOrd="5" destOrd="0" presId="urn:microsoft.com/office/officeart/2005/8/layout/list1"/>
    <dgm:cxn modelId="{13E7292D-AF97-4119-8E0D-272E4F5A02A9}" type="presParOf" srcId="{63308ABC-9833-46CD-B245-F0686B0FA9C0}" destId="{4178F67D-3DCE-4E19-818A-720FDDD2D7AB}" srcOrd="6" destOrd="0" presId="urn:microsoft.com/office/officeart/2005/8/layout/list1"/>
    <dgm:cxn modelId="{3224982F-350B-4E64-8ECB-AEE26DA70796}" type="presParOf" srcId="{63308ABC-9833-46CD-B245-F0686B0FA9C0}" destId="{1B555309-E158-44ED-BD50-84A53E08305E}" srcOrd="7" destOrd="0" presId="urn:microsoft.com/office/officeart/2005/8/layout/list1"/>
    <dgm:cxn modelId="{A0B7A033-D934-4E32-8053-48ED578D9643}" type="presParOf" srcId="{63308ABC-9833-46CD-B245-F0686B0FA9C0}" destId="{E221B67E-52E0-48D3-88DE-0003CF290C91}" srcOrd="8" destOrd="0" presId="urn:microsoft.com/office/officeart/2005/8/layout/list1"/>
    <dgm:cxn modelId="{61641032-D5E1-4ED2-9894-A6BEB40B5920}" type="presParOf" srcId="{E221B67E-52E0-48D3-88DE-0003CF290C91}" destId="{85499845-49AF-40F1-B389-174FCA158A70}" srcOrd="0" destOrd="0" presId="urn:microsoft.com/office/officeart/2005/8/layout/list1"/>
    <dgm:cxn modelId="{3BB95F39-5010-4FC4-9E0D-BB94EC633CDF}" type="presParOf" srcId="{E221B67E-52E0-48D3-88DE-0003CF290C91}" destId="{C4199848-9CCE-4371-A21C-20D8B30BFEED}" srcOrd="1" destOrd="0" presId="urn:microsoft.com/office/officeart/2005/8/layout/list1"/>
    <dgm:cxn modelId="{4A9263C6-2D7B-4E7F-85A1-7DE26EE17F39}" type="presParOf" srcId="{63308ABC-9833-46CD-B245-F0686B0FA9C0}" destId="{FC5EE26F-F109-4F9F-85E3-81C11313C79F}" srcOrd="9" destOrd="0" presId="urn:microsoft.com/office/officeart/2005/8/layout/list1"/>
    <dgm:cxn modelId="{627ED883-9B9F-4DD9-95DA-1D5F2E84DB05}" type="presParOf" srcId="{63308ABC-9833-46CD-B245-F0686B0FA9C0}" destId="{5E13F552-B6FE-4441-8A72-3D4A47047CB1}" srcOrd="10" destOrd="0" presId="urn:microsoft.com/office/officeart/2005/8/layout/list1"/>
    <dgm:cxn modelId="{22596215-9B2E-4B72-8129-A29E5EEE5D7A}" type="presParOf" srcId="{63308ABC-9833-46CD-B245-F0686B0FA9C0}" destId="{12C7E93F-88EB-4C6F-8742-37D64392EC9D}" srcOrd="11" destOrd="0" presId="urn:microsoft.com/office/officeart/2005/8/layout/list1"/>
    <dgm:cxn modelId="{00BC99E4-6A34-4D61-9657-47706ADC4D29}" type="presParOf" srcId="{63308ABC-9833-46CD-B245-F0686B0FA9C0}" destId="{9E2AC23D-31FE-4AD3-B1CB-98074D8BDA31}" srcOrd="12" destOrd="0" presId="urn:microsoft.com/office/officeart/2005/8/layout/list1"/>
    <dgm:cxn modelId="{C84CA289-FB9F-49BD-8EC6-2CBBE3A6AD56}" type="presParOf" srcId="{9E2AC23D-31FE-4AD3-B1CB-98074D8BDA31}" destId="{6E121AFE-614F-4297-97E2-911190B676E4}" srcOrd="0" destOrd="0" presId="urn:microsoft.com/office/officeart/2005/8/layout/list1"/>
    <dgm:cxn modelId="{E3C5E6F0-9AD1-4564-B8D8-30B4F02E4B83}" type="presParOf" srcId="{9E2AC23D-31FE-4AD3-B1CB-98074D8BDA31}" destId="{5090A878-4EDF-4297-8157-399A3D7029FF}" srcOrd="1" destOrd="0" presId="urn:microsoft.com/office/officeart/2005/8/layout/list1"/>
    <dgm:cxn modelId="{7BC442CB-8D4B-4756-97CA-DF7B0A73AB47}" type="presParOf" srcId="{63308ABC-9833-46CD-B245-F0686B0FA9C0}" destId="{69352EF8-1307-4485-A647-948C99A1D39A}" srcOrd="13" destOrd="0" presId="urn:microsoft.com/office/officeart/2005/8/layout/list1"/>
    <dgm:cxn modelId="{7852C5EF-61EB-4352-A678-4CFA319DEEB8}" type="presParOf" srcId="{63308ABC-9833-46CD-B245-F0686B0FA9C0}" destId="{DB60AC3C-D90B-4B99-A005-BFBE9F8B152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5DF9F-2BA6-4FF7-9D14-F9BFD88B6497}">
      <dsp:nvSpPr>
        <dsp:cNvPr id="0" name=""/>
        <dsp:cNvSpPr/>
      </dsp:nvSpPr>
      <dsp:spPr>
        <a:xfrm>
          <a:off x="0" y="1646"/>
          <a:ext cx="420793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C0121F-1031-4B9A-B5B9-A5AA6A92FA13}">
      <dsp:nvSpPr>
        <dsp:cNvPr id="0" name=""/>
        <dsp:cNvSpPr/>
      </dsp:nvSpPr>
      <dsp:spPr>
        <a:xfrm>
          <a:off x="0" y="1646"/>
          <a:ext cx="519856" cy="3368859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DOMICILIU</a:t>
          </a:r>
          <a:endParaRPr lang="en-US" sz="1400" b="1" kern="120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0" y="1646"/>
        <a:ext cx="519856" cy="3368859"/>
      </dsp:txXfrm>
    </dsp:sp>
    <dsp:sp modelId="{A93EF8A0-4D80-4DA7-B511-E2CAE9357CD8}">
      <dsp:nvSpPr>
        <dsp:cNvPr id="0" name=""/>
        <dsp:cNvSpPr/>
      </dsp:nvSpPr>
      <dsp:spPr>
        <a:xfrm>
          <a:off x="582975" y="14950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smtClean="0">
              <a:latin typeface="Trebuchet MS" panose="020B0603020202020204" pitchFamily="34" charset="0"/>
            </a:rPr>
            <a:t>Argeș 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14950"/>
        <a:ext cx="3303228" cy="266070"/>
      </dsp:txXfrm>
    </dsp:sp>
    <dsp:sp modelId="{278CCCA3-BDE2-49AD-AC12-793DF182596F}">
      <dsp:nvSpPr>
        <dsp:cNvPr id="0" name=""/>
        <dsp:cNvSpPr/>
      </dsp:nvSpPr>
      <dsp:spPr>
        <a:xfrm>
          <a:off x="519856" y="281020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5BD6928-8DBD-4366-9E75-5909649FA640}">
      <dsp:nvSpPr>
        <dsp:cNvPr id="0" name=""/>
        <dsp:cNvSpPr/>
      </dsp:nvSpPr>
      <dsp:spPr>
        <a:xfrm>
          <a:off x="582975" y="294324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smtClean="0">
              <a:latin typeface="Trebuchet MS" panose="020B0603020202020204" pitchFamily="34" charset="0"/>
            </a:rPr>
            <a:t>Călărași 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294324"/>
        <a:ext cx="3303228" cy="266070"/>
      </dsp:txXfrm>
    </dsp:sp>
    <dsp:sp modelId="{07B0D5E5-571B-4B00-824F-658C80F75CBB}">
      <dsp:nvSpPr>
        <dsp:cNvPr id="0" name=""/>
        <dsp:cNvSpPr/>
      </dsp:nvSpPr>
      <dsp:spPr>
        <a:xfrm>
          <a:off x="519856" y="560395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84B3638-89A4-4897-ADDD-2A44D032524B}">
      <dsp:nvSpPr>
        <dsp:cNvPr id="0" name=""/>
        <dsp:cNvSpPr/>
      </dsp:nvSpPr>
      <dsp:spPr>
        <a:xfrm>
          <a:off x="582975" y="573698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smtClean="0">
              <a:latin typeface="Trebuchet MS" panose="020B0603020202020204" pitchFamily="34" charset="0"/>
            </a:rPr>
            <a:t>Dâmbovița </a:t>
          </a:r>
          <a:r>
            <a:rPr lang="en-GB" sz="1600" kern="1200" dirty="0" smtClean="0">
              <a:latin typeface="Trebuchet MS" panose="020B0603020202020204" pitchFamily="34" charset="0"/>
            </a:rPr>
            <a:t>		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573698"/>
        <a:ext cx="3303228" cy="266070"/>
      </dsp:txXfrm>
    </dsp:sp>
    <dsp:sp modelId="{92277AC0-09FF-48D7-BF7B-2128A995D50B}">
      <dsp:nvSpPr>
        <dsp:cNvPr id="0" name=""/>
        <dsp:cNvSpPr/>
      </dsp:nvSpPr>
      <dsp:spPr>
        <a:xfrm>
          <a:off x="519856" y="839769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7A153E4-ACFD-4300-ACA2-A60A2867F6B3}">
      <dsp:nvSpPr>
        <dsp:cNvPr id="0" name=""/>
        <dsp:cNvSpPr/>
      </dsp:nvSpPr>
      <dsp:spPr>
        <a:xfrm>
          <a:off x="582975" y="853073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dirty="0" smtClean="0">
              <a:latin typeface="Trebuchet MS" panose="020B0603020202020204" pitchFamily="34" charset="0"/>
            </a:rPr>
            <a:t>Giurgiu 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853073"/>
        <a:ext cx="3303228" cy="266070"/>
      </dsp:txXfrm>
    </dsp:sp>
    <dsp:sp modelId="{C05E068D-AEE8-4E0C-BD24-95394BEF7992}">
      <dsp:nvSpPr>
        <dsp:cNvPr id="0" name=""/>
        <dsp:cNvSpPr/>
      </dsp:nvSpPr>
      <dsp:spPr>
        <a:xfrm>
          <a:off x="519856" y="1119144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40D33F2-3855-440D-B89C-B3A86262F964}">
      <dsp:nvSpPr>
        <dsp:cNvPr id="0" name=""/>
        <dsp:cNvSpPr/>
      </dsp:nvSpPr>
      <dsp:spPr>
        <a:xfrm>
          <a:off x="582975" y="1132447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Ialomița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1132447"/>
        <a:ext cx="3303228" cy="266070"/>
      </dsp:txXfrm>
    </dsp:sp>
    <dsp:sp modelId="{3D8B0032-797F-4576-A7AD-B7767F8E79A9}">
      <dsp:nvSpPr>
        <dsp:cNvPr id="0" name=""/>
        <dsp:cNvSpPr/>
      </dsp:nvSpPr>
      <dsp:spPr>
        <a:xfrm>
          <a:off x="519856" y="1398518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C1E51F5-BE3F-4B64-8DAA-40CAF2CE1100}">
      <dsp:nvSpPr>
        <dsp:cNvPr id="0" name=""/>
        <dsp:cNvSpPr/>
      </dsp:nvSpPr>
      <dsp:spPr>
        <a:xfrm>
          <a:off x="582975" y="1411822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dirty="0" err="1" smtClean="0">
              <a:latin typeface="Trebuchet MS" panose="020B0603020202020204" pitchFamily="34" charset="0"/>
            </a:rPr>
            <a:t>Prahova</a:t>
          </a:r>
          <a:r>
            <a:rPr lang="en-GB" sz="1600" kern="1200" dirty="0" smtClean="0">
              <a:latin typeface="Trebuchet MS" panose="020B0603020202020204" pitchFamily="34" charset="0"/>
            </a:rPr>
            <a:t> 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1411822"/>
        <a:ext cx="3303228" cy="266070"/>
      </dsp:txXfrm>
    </dsp:sp>
    <dsp:sp modelId="{5DA4A115-3CE2-4EC0-8994-E3B9EADB134D}">
      <dsp:nvSpPr>
        <dsp:cNvPr id="0" name=""/>
        <dsp:cNvSpPr/>
      </dsp:nvSpPr>
      <dsp:spPr>
        <a:xfrm>
          <a:off x="519856" y="1677892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7946B53-36AB-4CB9-A9BD-D30B3DA9440E}">
      <dsp:nvSpPr>
        <dsp:cNvPr id="0" name=""/>
        <dsp:cNvSpPr/>
      </dsp:nvSpPr>
      <dsp:spPr>
        <a:xfrm>
          <a:off x="582975" y="1691196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</a:t>
          </a:r>
          <a:r>
            <a:rPr lang="en-GB" sz="1600" kern="1200" smtClean="0">
              <a:latin typeface="Trebuchet MS" panose="020B0603020202020204" pitchFamily="34" charset="0"/>
            </a:rPr>
            <a:t>Teleorman 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1691196"/>
        <a:ext cx="3303228" cy="266070"/>
      </dsp:txXfrm>
    </dsp:sp>
    <dsp:sp modelId="{3C7E46B6-D019-4B07-A052-89C33530A013}">
      <dsp:nvSpPr>
        <dsp:cNvPr id="0" name=""/>
        <dsp:cNvSpPr/>
      </dsp:nvSpPr>
      <dsp:spPr>
        <a:xfrm>
          <a:off x="519856" y="1957267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85B2D42-985B-447B-9953-33CDD2235692}">
      <dsp:nvSpPr>
        <dsp:cNvPr id="0" name=""/>
        <dsp:cNvSpPr/>
      </dsp:nvSpPr>
      <dsp:spPr>
        <a:xfrm>
          <a:off x="582975" y="1970570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Dolj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1970570"/>
        <a:ext cx="3303228" cy="266070"/>
      </dsp:txXfrm>
    </dsp:sp>
    <dsp:sp modelId="{7BAF4F08-A1A2-4ACD-B0D4-197107C7A793}">
      <dsp:nvSpPr>
        <dsp:cNvPr id="0" name=""/>
        <dsp:cNvSpPr/>
      </dsp:nvSpPr>
      <dsp:spPr>
        <a:xfrm>
          <a:off x="519856" y="2236641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FC10CEFF-2E8B-4986-96CE-05A30756E86E}">
      <dsp:nvSpPr>
        <dsp:cNvPr id="0" name=""/>
        <dsp:cNvSpPr/>
      </dsp:nvSpPr>
      <dsp:spPr>
        <a:xfrm>
          <a:off x="582975" y="2249945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Gorj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2249945"/>
        <a:ext cx="3303228" cy="266070"/>
      </dsp:txXfrm>
    </dsp:sp>
    <dsp:sp modelId="{4B8E1530-8DEA-4F71-BBF8-15A756C94B84}">
      <dsp:nvSpPr>
        <dsp:cNvPr id="0" name=""/>
        <dsp:cNvSpPr/>
      </dsp:nvSpPr>
      <dsp:spPr>
        <a:xfrm>
          <a:off x="519856" y="2516016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4B2EB80-501D-4FA4-BEE8-80B898920F11}">
      <dsp:nvSpPr>
        <dsp:cNvPr id="0" name=""/>
        <dsp:cNvSpPr/>
      </dsp:nvSpPr>
      <dsp:spPr>
        <a:xfrm>
          <a:off x="582975" y="2529319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Mehedinți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2529319"/>
        <a:ext cx="3303228" cy="266070"/>
      </dsp:txXfrm>
    </dsp:sp>
    <dsp:sp modelId="{07D148B6-D8F6-432F-B92F-850EA547E010}">
      <dsp:nvSpPr>
        <dsp:cNvPr id="0" name=""/>
        <dsp:cNvSpPr/>
      </dsp:nvSpPr>
      <dsp:spPr>
        <a:xfrm>
          <a:off x="519856" y="2795390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FBD13DF-09FA-4B6C-AED3-E5981F3B8C3D}">
      <dsp:nvSpPr>
        <dsp:cNvPr id="0" name=""/>
        <dsp:cNvSpPr/>
      </dsp:nvSpPr>
      <dsp:spPr>
        <a:xfrm>
          <a:off x="582975" y="2808693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Olt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2808693"/>
        <a:ext cx="3303228" cy="266070"/>
      </dsp:txXfrm>
    </dsp:sp>
    <dsp:sp modelId="{4F9D0170-BE65-4DD3-9DE3-90458503617E}">
      <dsp:nvSpPr>
        <dsp:cNvPr id="0" name=""/>
        <dsp:cNvSpPr/>
      </dsp:nvSpPr>
      <dsp:spPr>
        <a:xfrm>
          <a:off x="519856" y="3074764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C9EAAE8-7BB6-414A-83B6-9B057C6D154D}">
      <dsp:nvSpPr>
        <dsp:cNvPr id="0" name=""/>
        <dsp:cNvSpPr/>
      </dsp:nvSpPr>
      <dsp:spPr>
        <a:xfrm>
          <a:off x="582975" y="3088068"/>
          <a:ext cx="3303228" cy="26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Trebuchet MS" panose="020B0603020202020204" pitchFamily="34" charset="0"/>
            </a:rPr>
            <a:t>Județul Vâlcea</a:t>
          </a:r>
          <a:endParaRPr lang="en-US" sz="1600" kern="1200" dirty="0">
            <a:latin typeface="Trebuchet MS" panose="020B0603020202020204" pitchFamily="34" charset="0"/>
          </a:endParaRPr>
        </a:p>
      </dsp:txBody>
      <dsp:txXfrm>
        <a:off x="582975" y="3088068"/>
        <a:ext cx="3303228" cy="266070"/>
      </dsp:txXfrm>
    </dsp:sp>
    <dsp:sp modelId="{BEEFF772-BF68-401C-BC3E-F912A105B86C}">
      <dsp:nvSpPr>
        <dsp:cNvPr id="0" name=""/>
        <dsp:cNvSpPr/>
      </dsp:nvSpPr>
      <dsp:spPr>
        <a:xfrm>
          <a:off x="519856" y="3354139"/>
          <a:ext cx="3366347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12F9-4E37-4817-A439-8BD5FA1EE156}">
      <dsp:nvSpPr>
        <dsp:cNvPr id="0" name=""/>
        <dsp:cNvSpPr/>
      </dsp:nvSpPr>
      <dsp:spPr>
        <a:xfrm>
          <a:off x="0" y="425750"/>
          <a:ext cx="9615638" cy="835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rebuchet MS" panose="020B0603020202020204" pitchFamily="34" charset="0"/>
            </a:rPr>
            <a:t>Cui ii </a:t>
          </a:r>
          <a:r>
            <a:rPr lang="it-IT" sz="2400" b="1" kern="1200" smtClean="0">
              <a:latin typeface="Trebuchet MS" panose="020B0603020202020204" pitchFamily="34" charset="0"/>
            </a:rPr>
            <a:t>este </a:t>
          </a:r>
          <a:r>
            <a:rPr lang="it-IT" sz="2400" b="1" kern="1200" smtClean="0">
              <a:latin typeface="Trebuchet MS" panose="020B0603020202020204" pitchFamily="34" charset="0"/>
            </a:rPr>
            <a:t>adresată </a:t>
          </a:r>
          <a:r>
            <a:rPr lang="it-IT" sz="2400" b="1" kern="1200" dirty="0" smtClean="0">
              <a:latin typeface="Trebuchet MS" panose="020B0603020202020204" pitchFamily="34" charset="0"/>
            </a:rPr>
            <a:t>testarea </a:t>
          </a:r>
          <a:r>
            <a:rPr lang="it-IT" sz="2400" b="1" kern="1200" smtClean="0">
              <a:latin typeface="Trebuchet MS" panose="020B0603020202020204" pitchFamily="34" charset="0"/>
            </a:rPr>
            <a:t>pentru </a:t>
          </a:r>
          <a:r>
            <a:rPr lang="it-IT" sz="2400" b="1" kern="1200" smtClean="0">
              <a:latin typeface="Trebuchet MS" panose="020B0603020202020204" pitchFamily="34" charset="0"/>
            </a:rPr>
            <a:t>infecția </a:t>
          </a:r>
          <a:r>
            <a:rPr lang="it-IT" sz="2400" b="1" kern="1200" dirty="0" smtClean="0">
              <a:latin typeface="Trebuchet MS" panose="020B0603020202020204" pitchFamily="34" charset="0"/>
            </a:rPr>
            <a:t>cu </a:t>
          </a:r>
          <a:r>
            <a:rPr lang="it-IT" sz="2400" b="1" kern="1200" smtClean="0">
              <a:latin typeface="Trebuchet MS" panose="020B0603020202020204" pitchFamily="34" charset="0"/>
            </a:rPr>
            <a:t>VHB/D </a:t>
          </a:r>
          <a:r>
            <a:rPr lang="it-IT" sz="2400" b="1" kern="1200" smtClean="0">
              <a:latin typeface="Trebuchet MS" panose="020B0603020202020204" pitchFamily="34" charset="0"/>
            </a:rPr>
            <a:t>și </a:t>
          </a:r>
          <a:r>
            <a:rPr lang="it-IT" sz="2400" b="1" kern="1200" dirty="0" smtClean="0">
              <a:latin typeface="Trebuchet MS" panose="020B0603020202020204" pitchFamily="34" charset="0"/>
            </a:rPr>
            <a:t>VHC?</a:t>
          </a:r>
          <a:endParaRPr lang="en-US" sz="2400" b="1" kern="1200" dirty="0">
            <a:latin typeface="Trebuchet MS" panose="020B0603020202020204" pitchFamily="34" charset="0"/>
          </a:endParaRPr>
        </a:p>
      </dsp:txBody>
      <dsp:txXfrm>
        <a:off x="40799" y="466549"/>
        <a:ext cx="9534040" cy="754173"/>
      </dsp:txXfrm>
    </dsp:sp>
    <dsp:sp modelId="{92F62325-C427-45EF-9F2F-0644D9503074}">
      <dsp:nvSpPr>
        <dsp:cNvPr id="0" name=""/>
        <dsp:cNvSpPr/>
      </dsp:nvSpPr>
      <dsp:spPr>
        <a:xfrm>
          <a:off x="0" y="1261522"/>
          <a:ext cx="9615638" cy="188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297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latin typeface="Trebuchet MS" panose="020B0603020202020204" pitchFamily="34" charset="0"/>
          </a:endParaRPr>
        </a:p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1" kern="1200" dirty="0" err="1" smtClean="0">
              <a:latin typeface="Trebuchet MS" panose="020B0603020202020204" pitchFamily="34" charset="0"/>
            </a:rPr>
            <a:t>unui</a:t>
          </a:r>
          <a:r>
            <a:rPr lang="en-US" sz="2200" b="1" kern="1200" dirty="0" smtClean="0">
              <a:latin typeface="Trebuchet MS" panose="020B0603020202020204" pitchFamily="34" charset="0"/>
            </a:rPr>
            <a:t> </a:t>
          </a:r>
          <a:r>
            <a:rPr lang="en-US" sz="2200" b="1" kern="1200" err="1" smtClean="0">
              <a:latin typeface="Trebuchet MS" panose="020B0603020202020204" pitchFamily="34" charset="0"/>
            </a:rPr>
            <a:t>grup</a:t>
          </a:r>
          <a:r>
            <a:rPr lang="en-US" sz="2200" b="1" kern="1200" smtClean="0">
              <a:latin typeface="Trebuchet MS" panose="020B0603020202020204" pitchFamily="34" charset="0"/>
            </a:rPr>
            <a:t> </a:t>
          </a:r>
          <a:r>
            <a:rPr lang="en-US" sz="2200" b="1" kern="1200" smtClean="0">
              <a:latin typeface="Trebuchet MS" panose="020B0603020202020204" pitchFamily="34" charset="0"/>
            </a:rPr>
            <a:t>țintă </a:t>
          </a:r>
          <a:r>
            <a:rPr lang="en-US" sz="2200" b="1" kern="1200" dirty="0" smtClean="0">
              <a:latin typeface="Trebuchet MS" panose="020B0603020202020204" pitchFamily="34" charset="0"/>
            </a:rPr>
            <a:t>de 120.000 </a:t>
          </a:r>
          <a:r>
            <a:rPr lang="en-US" sz="2200" b="1" kern="1200" dirty="0" err="1" smtClean="0">
              <a:latin typeface="Trebuchet MS" panose="020B0603020202020204" pitchFamily="34" charset="0"/>
            </a:rPr>
            <a:t>persoane</a:t>
          </a:r>
          <a:r>
            <a:rPr lang="en-US" sz="2200" b="1" kern="1200" dirty="0" smtClean="0">
              <a:latin typeface="Trebuchet MS" panose="020B0603020202020204" pitchFamily="34" charset="0"/>
            </a:rPr>
            <a:t> </a:t>
          </a:r>
          <a:r>
            <a:rPr lang="en-US" sz="2200" kern="1200" dirty="0" smtClean="0">
              <a:latin typeface="Trebuchet MS" panose="020B0603020202020204" pitchFamily="34" charset="0"/>
            </a:rPr>
            <a:t>(</a:t>
          </a:r>
          <a:r>
            <a:rPr lang="en-US" sz="2200" kern="1200" smtClean="0">
              <a:latin typeface="Trebuchet MS" panose="020B0603020202020204" pitchFamily="34" charset="0"/>
            </a:rPr>
            <a:t>cu </a:t>
          </a:r>
          <a:r>
            <a:rPr lang="en-US" sz="2200" kern="1200" smtClean="0">
              <a:latin typeface="Trebuchet MS" panose="020B0603020202020204" pitchFamily="34" charset="0"/>
            </a:rPr>
            <a:t>excepția </a:t>
          </a:r>
          <a:r>
            <a:rPr lang="en-US" sz="2200" kern="1200" dirty="0" err="1" smtClean="0">
              <a:latin typeface="Trebuchet MS" panose="020B0603020202020204" pitchFamily="34" charset="0"/>
            </a:rPr>
            <a:t>persoanelor</a:t>
          </a:r>
          <a:r>
            <a:rPr lang="en-US" sz="2200" kern="1200" dirty="0" smtClean="0">
              <a:latin typeface="Trebuchet MS" panose="020B0603020202020204" pitchFamily="34" charset="0"/>
            </a:rPr>
            <a:t> </a:t>
          </a:r>
          <a:r>
            <a:rPr lang="it-IT" sz="2200" kern="1200" smtClean="0">
              <a:latin typeface="Trebuchet MS" panose="020B0603020202020204" pitchFamily="34" charset="0"/>
            </a:rPr>
            <a:t>gravide </a:t>
          </a:r>
          <a:r>
            <a:rPr lang="it-IT" sz="2200" kern="1200" smtClean="0">
              <a:latin typeface="Trebuchet MS" panose="020B0603020202020204" pitchFamily="34" charset="0"/>
            </a:rPr>
            <a:t>și</a:t>
          </a:r>
          <a:r>
            <a:rPr lang="it-IT" sz="2200" kern="1200" dirty="0" smtClean="0">
              <a:latin typeface="Trebuchet MS" panose="020B0603020202020204" pitchFamily="34" charset="0"/>
            </a:rPr>
            <a:t>/ sau persoane lipsite de libertate) </a:t>
          </a:r>
          <a:r>
            <a:rPr lang="it-IT" sz="2200" kern="1200" smtClean="0">
              <a:latin typeface="Trebuchet MS" panose="020B0603020202020204" pitchFamily="34" charset="0"/>
            </a:rPr>
            <a:t>cu </a:t>
          </a:r>
          <a:r>
            <a:rPr lang="it-IT" sz="2200" kern="1200" smtClean="0">
              <a:latin typeface="Trebuchet MS" panose="020B0603020202020204" pitchFamily="34" charset="0"/>
            </a:rPr>
            <a:t>vârsta </a:t>
          </a:r>
          <a:r>
            <a:rPr lang="it-IT" sz="2200" kern="1200" dirty="0" smtClean="0">
              <a:latin typeface="Trebuchet MS" panose="020B0603020202020204" pitchFamily="34" charset="0"/>
            </a:rPr>
            <a:t>peste </a:t>
          </a:r>
          <a:r>
            <a:rPr lang="it-IT" sz="2200" kern="1200" smtClean="0">
              <a:latin typeface="Trebuchet MS" panose="020B0603020202020204" pitchFamily="34" charset="0"/>
            </a:rPr>
            <a:t>18 </a:t>
          </a:r>
          <a:r>
            <a:rPr lang="it-IT" sz="2200" kern="1200" smtClean="0">
              <a:latin typeface="Trebuchet MS" panose="020B0603020202020204" pitchFamily="34" charset="0"/>
            </a:rPr>
            <a:t>și </a:t>
          </a:r>
          <a:r>
            <a:rPr lang="it-IT" sz="2200" kern="1200" smtClean="0">
              <a:latin typeface="Trebuchet MS" panose="020B0603020202020204" pitchFamily="34" charset="0"/>
            </a:rPr>
            <a:t>domiciliul </a:t>
          </a:r>
          <a:r>
            <a:rPr lang="it-IT" sz="2200" kern="1200" smtClean="0">
              <a:latin typeface="Trebuchet MS" panose="020B0603020202020204" pitchFamily="34" charset="0"/>
            </a:rPr>
            <a:t>în </a:t>
          </a:r>
          <a:r>
            <a:rPr lang="it-IT" sz="2200" kern="1200" dirty="0" smtClean="0">
              <a:latin typeface="Trebuchet MS" panose="020B0603020202020204" pitchFamily="34" charset="0"/>
            </a:rPr>
            <a:t>regiunile de dezvoltare Sud </a:t>
          </a:r>
          <a:r>
            <a:rPr lang="it-IT" sz="2200" kern="1200" smtClean="0">
              <a:latin typeface="Trebuchet MS" panose="020B0603020202020204" pitchFamily="34" charset="0"/>
            </a:rPr>
            <a:t>Muntenia </a:t>
          </a:r>
          <a:r>
            <a:rPr lang="it-IT" sz="2200" kern="1200" smtClean="0">
              <a:latin typeface="Trebuchet MS" panose="020B0603020202020204" pitchFamily="34" charset="0"/>
            </a:rPr>
            <a:t>și </a:t>
          </a:r>
          <a:r>
            <a:rPr lang="it-IT" sz="2200" kern="1200" dirty="0" smtClean="0">
              <a:latin typeface="Trebuchet MS" panose="020B0603020202020204" pitchFamily="34" charset="0"/>
            </a:rPr>
            <a:t>Sud-Vest Oltenia</a:t>
          </a:r>
          <a:endParaRPr lang="en-US" sz="2200" kern="1200" dirty="0">
            <a:latin typeface="Trebuchet MS" panose="020B0603020202020204" pitchFamily="34" charset="0"/>
          </a:endParaRPr>
        </a:p>
      </dsp:txBody>
      <dsp:txXfrm>
        <a:off x="0" y="1261522"/>
        <a:ext cx="9615638" cy="1883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12F9-4E37-4817-A439-8BD5FA1EE156}">
      <dsp:nvSpPr>
        <dsp:cNvPr id="0" name=""/>
        <dsp:cNvSpPr/>
      </dsp:nvSpPr>
      <dsp:spPr>
        <a:xfrm>
          <a:off x="0" y="661213"/>
          <a:ext cx="9615638" cy="835771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Cum </a:t>
          </a: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testăm </a:t>
          </a:r>
          <a:r>
            <a:rPr lang="en-US" sz="2400" b="1" kern="1200" err="1" smtClean="0">
              <a:solidFill>
                <a:schemeClr val="bg1"/>
              </a:solidFill>
              <a:latin typeface="Trebuchet MS" panose="020B0603020202020204" pitchFamily="34" charset="0"/>
            </a:rPr>
            <a:t>pentru</a:t>
          </a: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 </a:t>
          </a: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infecția cronică 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cu </a:t>
          </a: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VHB/D </a:t>
          </a:r>
          <a:r>
            <a:rPr lang="en-US" sz="2400" b="1" kern="1200" smtClean="0">
              <a:solidFill>
                <a:schemeClr val="bg1"/>
              </a:solidFill>
              <a:latin typeface="Trebuchet MS" panose="020B0603020202020204" pitchFamily="34" charset="0"/>
            </a:rPr>
            <a:t>și 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VHC?</a:t>
          </a:r>
          <a:endParaRPr lang="en-US" sz="2400" b="1" kern="120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40799" y="702012"/>
        <a:ext cx="9534040" cy="754173"/>
      </dsp:txXfrm>
    </dsp:sp>
    <dsp:sp modelId="{92F62325-C427-45EF-9F2F-0644D9503074}">
      <dsp:nvSpPr>
        <dsp:cNvPr id="0" name=""/>
        <dsp:cNvSpPr/>
      </dsp:nvSpPr>
      <dsp:spPr>
        <a:xfrm>
          <a:off x="0" y="1496984"/>
          <a:ext cx="9615638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297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latin typeface="Trebuchet MS" panose="020B0603020202020204" pitchFamily="34" charset="0"/>
          </a:endParaRPr>
        </a:p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>
              <a:latin typeface="Trebuchet MS" panose="020B0603020202020204" pitchFamily="34" charset="0"/>
            </a:rPr>
            <a:t>folosind</a:t>
          </a:r>
          <a:r>
            <a:rPr lang="en-US" sz="2200" kern="1200" dirty="0" smtClean="0">
              <a:latin typeface="Trebuchet MS" panose="020B0603020202020204" pitchFamily="34" charset="0"/>
            </a:rPr>
            <a:t> </a:t>
          </a:r>
          <a:r>
            <a:rPr lang="en-US" sz="2200" kern="1200" dirty="0" err="1" smtClean="0">
              <a:latin typeface="Trebuchet MS" panose="020B0603020202020204" pitchFamily="34" charset="0"/>
            </a:rPr>
            <a:t>teste</a:t>
          </a:r>
          <a:r>
            <a:rPr lang="en-US" sz="2200" kern="1200" dirty="0" smtClean="0">
              <a:latin typeface="Trebuchet MS" panose="020B0603020202020204" pitchFamily="34" charset="0"/>
            </a:rPr>
            <a:t> </a:t>
          </a:r>
          <a:r>
            <a:rPr lang="en-US" sz="2200" kern="1200" dirty="0" err="1" smtClean="0">
              <a:latin typeface="Trebuchet MS" panose="020B0603020202020204" pitchFamily="34" charset="0"/>
            </a:rPr>
            <a:t>rapide</a:t>
          </a:r>
          <a:r>
            <a:rPr lang="en-US" sz="2200" kern="1200" dirty="0" smtClean="0">
              <a:latin typeface="Trebuchet MS" panose="020B0603020202020204" pitchFamily="34" charset="0"/>
            </a:rPr>
            <a:t> de diagnostic – RDT (rapid diagnostic test) conform </a:t>
          </a:r>
          <a:r>
            <a:rPr lang="en-US" sz="2200" kern="1200" dirty="0" err="1" smtClean="0">
              <a:latin typeface="Trebuchet MS" panose="020B0603020202020204" pitchFamily="34" charset="0"/>
            </a:rPr>
            <a:t>ghidurilor</a:t>
          </a:r>
          <a:r>
            <a:rPr lang="en-US" sz="2200" kern="1200" dirty="0" smtClean="0">
              <a:latin typeface="Trebuchet MS" panose="020B0603020202020204" pitchFamily="34" charset="0"/>
            </a:rPr>
            <a:t> de </a:t>
          </a:r>
          <a:r>
            <a:rPr lang="en-US" sz="2200" kern="1200" smtClean="0">
              <a:latin typeface="Trebuchet MS" panose="020B0603020202020204" pitchFamily="34" charset="0"/>
            </a:rPr>
            <a:t>screening </a:t>
          </a:r>
          <a:r>
            <a:rPr lang="en-US" sz="2200" kern="1200" smtClean="0">
              <a:latin typeface="Trebuchet MS" panose="020B0603020202020204" pitchFamily="34" charset="0"/>
            </a:rPr>
            <a:t>internaționale</a:t>
          </a:r>
          <a:endParaRPr lang="en-US" sz="2200" kern="1200" dirty="0">
            <a:latin typeface="Trebuchet MS" panose="020B0603020202020204" pitchFamily="34" charset="0"/>
          </a:endParaRPr>
        </a:p>
      </dsp:txBody>
      <dsp:txXfrm>
        <a:off x="0" y="1496984"/>
        <a:ext cx="9615638" cy="1412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12F9-4E37-4817-A439-8BD5FA1EE156}">
      <dsp:nvSpPr>
        <dsp:cNvPr id="0" name=""/>
        <dsp:cNvSpPr/>
      </dsp:nvSpPr>
      <dsp:spPr>
        <a:xfrm>
          <a:off x="0" y="627575"/>
          <a:ext cx="9615638" cy="83577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Cine </a:t>
          </a:r>
          <a:r>
            <a:rPr lang="en-US" sz="2400" b="1" kern="1200" dirty="0" err="1" smtClean="0">
              <a:solidFill>
                <a:schemeClr val="bg1"/>
              </a:solidFill>
              <a:latin typeface="Trebuchet MS" panose="020B0603020202020204" pitchFamily="34" charset="0"/>
            </a:rPr>
            <a:t>sunt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 </a:t>
          </a:r>
          <a:r>
            <a:rPr lang="en-US" sz="2400" b="1" kern="1200" dirty="0" err="1" smtClean="0">
              <a:solidFill>
                <a:schemeClr val="bg1"/>
              </a:solidFill>
              <a:latin typeface="Trebuchet MS" panose="020B0603020202020204" pitchFamily="34" charset="0"/>
            </a:rPr>
            <a:t>furnizorii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 de </a:t>
          </a:r>
          <a:r>
            <a:rPr lang="en-US" sz="2400" b="1" kern="1200" dirty="0" err="1" smtClean="0">
              <a:solidFill>
                <a:schemeClr val="bg1"/>
              </a:solidFill>
              <a:latin typeface="Trebuchet MS" panose="020B0603020202020204" pitchFamily="34" charset="0"/>
            </a:rPr>
            <a:t>servicii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 de </a:t>
          </a:r>
          <a:r>
            <a:rPr lang="en-US" sz="2400" b="1" kern="1200" dirty="0" err="1" smtClean="0">
              <a:solidFill>
                <a:schemeClr val="bg1"/>
              </a:solidFill>
              <a:latin typeface="Trebuchet MS" panose="020B0603020202020204" pitchFamily="34" charset="0"/>
            </a:rPr>
            <a:t>testare</a:t>
          </a:r>
          <a:r>
            <a:rPr 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?</a:t>
          </a:r>
          <a:endParaRPr lang="en-US" sz="2400" b="1" kern="120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40799" y="668374"/>
        <a:ext cx="9534040" cy="754173"/>
      </dsp:txXfrm>
    </dsp:sp>
    <dsp:sp modelId="{92F62325-C427-45EF-9F2F-0644D9503074}">
      <dsp:nvSpPr>
        <dsp:cNvPr id="0" name=""/>
        <dsp:cNvSpPr/>
      </dsp:nvSpPr>
      <dsp:spPr>
        <a:xfrm>
          <a:off x="0" y="1463347"/>
          <a:ext cx="9615638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297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latin typeface="Trebuchet MS" panose="020B0603020202020204" pitchFamily="34" charset="0"/>
          </a:endParaRPr>
        </a:p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>
              <a:latin typeface="Trebuchet MS" panose="020B0603020202020204" pitchFamily="34" charset="0"/>
            </a:rPr>
            <a:t>furnizorul de prim contact este medicul de </a:t>
          </a:r>
          <a:r>
            <a:rPr lang="it-IT" sz="2200" kern="1200" dirty="0" smtClean="0">
              <a:latin typeface="Trebuchet MS" panose="020B0603020202020204" pitchFamily="34" charset="0"/>
            </a:rPr>
            <a:t>familie</a:t>
          </a:r>
          <a:endParaRPr lang="en-US" sz="2200" kern="1200" dirty="0">
            <a:latin typeface="Trebuchet MS" panose="020B0603020202020204" pitchFamily="34" charset="0"/>
          </a:endParaRPr>
        </a:p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>
              <a:latin typeface="Trebuchet MS" panose="020B0603020202020204" pitchFamily="34" charset="0"/>
            </a:rPr>
            <a:t>caravana </a:t>
          </a:r>
          <a:r>
            <a:rPr lang="it-IT" sz="2200" kern="1200" smtClean="0">
              <a:latin typeface="Trebuchet MS" panose="020B0603020202020204" pitchFamily="34" charset="0"/>
            </a:rPr>
            <a:t>mobilă </a:t>
          </a:r>
          <a:r>
            <a:rPr lang="it-IT" sz="2200" kern="1200" dirty="0" smtClean="0">
              <a:latin typeface="Trebuchet MS" panose="020B0603020202020204" pitchFamily="34" charset="0"/>
            </a:rPr>
            <a:t>cu personal medical specializat</a:t>
          </a:r>
          <a:endParaRPr lang="en-US" sz="2200" kern="1200" dirty="0">
            <a:latin typeface="Trebuchet MS" panose="020B0603020202020204" pitchFamily="34" charset="0"/>
          </a:endParaRPr>
        </a:p>
      </dsp:txBody>
      <dsp:txXfrm>
        <a:off x="0" y="1463347"/>
        <a:ext cx="9615638" cy="14800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AB700-DEE9-4813-AE18-71EA88127834}">
      <dsp:nvSpPr>
        <dsp:cNvPr id="0" name=""/>
        <dsp:cNvSpPr/>
      </dsp:nvSpPr>
      <dsp:spPr>
        <a:xfrm>
          <a:off x="0" y="338067"/>
          <a:ext cx="1044234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9E003-A906-4583-A52C-4963344C54D0}">
      <dsp:nvSpPr>
        <dsp:cNvPr id="0" name=""/>
        <dsp:cNvSpPr/>
      </dsp:nvSpPr>
      <dsp:spPr>
        <a:xfrm>
          <a:off x="522117" y="72387"/>
          <a:ext cx="8618868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87" tIns="0" rIns="2762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rebuchet MS" panose="020B0603020202020204" pitchFamily="34" charset="0"/>
            </a:rPr>
            <a:t>CCP</a:t>
          </a:r>
          <a:r>
            <a:rPr lang="en-GB" sz="2000" kern="1200" dirty="0" smtClean="0">
              <a:latin typeface="Trebuchet MS" panose="020B0603020202020204" pitchFamily="34" charset="0"/>
            </a:rPr>
            <a:t> - </a:t>
          </a:r>
          <a:r>
            <a:rPr lang="en-GB" sz="2000" kern="1200" dirty="0" err="1" smtClean="0">
              <a:latin typeface="Trebuchet MS" panose="020B0603020202020204" pitchFamily="34" charset="0"/>
            </a:rPr>
            <a:t>Centrul</a:t>
          </a:r>
          <a:r>
            <a:rPr lang="en-GB" sz="2000" kern="1200" dirty="0" smtClean="0">
              <a:latin typeface="Trebuchet MS" panose="020B0603020202020204" pitchFamily="34" charset="0"/>
            </a:rPr>
            <a:t> </a:t>
          </a:r>
          <a:r>
            <a:rPr lang="en-GB" sz="2000" kern="1200" dirty="0" err="1" smtClean="0">
              <a:latin typeface="Trebuchet MS" panose="020B0603020202020204" pitchFamily="34" charset="0"/>
            </a:rPr>
            <a:t>Coordonator</a:t>
          </a:r>
          <a:r>
            <a:rPr lang="en-GB" sz="2000" kern="1200" dirty="0" smtClean="0">
              <a:latin typeface="Trebuchet MS" panose="020B0603020202020204" pitchFamily="34" charset="0"/>
            </a:rPr>
            <a:t> </a:t>
          </a:r>
          <a:r>
            <a:rPr lang="en-GB" sz="2000" kern="1200" smtClean="0">
              <a:latin typeface="Trebuchet MS" panose="020B0603020202020204" pitchFamily="34" charset="0"/>
            </a:rPr>
            <a:t>de </a:t>
          </a:r>
          <a:r>
            <a:rPr lang="en-GB" sz="2000" kern="1200" smtClean="0">
              <a:latin typeface="Trebuchet MS" panose="020B0603020202020204" pitchFamily="34" charset="0"/>
            </a:rPr>
            <a:t>Prevenție </a:t>
          </a:r>
          <a:endParaRPr lang="en-US" sz="2000" kern="1200" dirty="0"/>
        </a:p>
      </dsp:txBody>
      <dsp:txXfrm>
        <a:off x="548056" y="98326"/>
        <a:ext cx="8566990" cy="479482"/>
      </dsp:txXfrm>
    </dsp:sp>
    <dsp:sp modelId="{4178F67D-3DCE-4E19-818A-720FDDD2D7AB}">
      <dsp:nvSpPr>
        <dsp:cNvPr id="0" name=""/>
        <dsp:cNvSpPr/>
      </dsp:nvSpPr>
      <dsp:spPr>
        <a:xfrm>
          <a:off x="0" y="1154548"/>
          <a:ext cx="1044234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177A0-9880-43D4-825E-A23042729FD9}">
      <dsp:nvSpPr>
        <dsp:cNvPr id="0" name=""/>
        <dsp:cNvSpPr/>
      </dsp:nvSpPr>
      <dsp:spPr>
        <a:xfrm>
          <a:off x="522117" y="888868"/>
          <a:ext cx="8637947" cy="531360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87" tIns="0" rIns="2762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Trebuchet MS" panose="020B0603020202020204" pitchFamily="34" charset="0"/>
            </a:rPr>
            <a:t>CPPM - </a:t>
          </a:r>
          <a:r>
            <a:rPr lang="en-GB" sz="2000" kern="1200" dirty="0" err="1" smtClean="0">
              <a:latin typeface="Trebuchet MS" panose="020B0603020202020204" pitchFamily="34" charset="0"/>
            </a:rPr>
            <a:t>Centrul</a:t>
          </a:r>
          <a:r>
            <a:rPr lang="en-GB" sz="2000" kern="1200" dirty="0" smtClean="0">
              <a:latin typeface="Trebuchet MS" panose="020B0603020202020204" pitchFamily="34" charset="0"/>
            </a:rPr>
            <a:t> </a:t>
          </a:r>
          <a:r>
            <a:rPr lang="en-GB" sz="2000" kern="1200" smtClean="0">
              <a:latin typeface="Trebuchet MS" panose="020B0603020202020204" pitchFamily="34" charset="0"/>
            </a:rPr>
            <a:t>Pilot </a:t>
          </a:r>
          <a:r>
            <a:rPr lang="en-GB" sz="2000" kern="1200" smtClean="0">
              <a:latin typeface="Trebuchet MS" panose="020B0603020202020204" pitchFamily="34" charset="0"/>
            </a:rPr>
            <a:t>Prevenție </a:t>
          </a:r>
          <a:r>
            <a:rPr lang="en-GB" sz="2000" kern="1200" dirty="0" err="1" smtClean="0">
              <a:latin typeface="Trebuchet MS" panose="020B0603020202020204" pitchFamily="34" charset="0"/>
            </a:rPr>
            <a:t>Muntenia</a:t>
          </a:r>
          <a:r>
            <a:rPr lang="en-GB" sz="2000" kern="1200" dirty="0" smtClean="0">
              <a:latin typeface="Trebuchet MS" panose="020B0603020202020204" pitchFamily="34" charset="0"/>
            </a:rPr>
            <a:t> (sub </a:t>
          </a:r>
          <a:r>
            <a:rPr lang="en-GB" sz="2000" kern="1200" dirty="0" err="1" smtClean="0">
              <a:latin typeface="Trebuchet MS" panose="020B0603020202020204" pitchFamily="34" charset="0"/>
            </a:rPr>
            <a:t>autoritatea</a:t>
          </a:r>
          <a:r>
            <a:rPr lang="en-GB" sz="2000" kern="1200" dirty="0" smtClean="0">
              <a:latin typeface="Trebuchet MS" panose="020B0603020202020204" pitchFamily="34" charset="0"/>
            </a:rPr>
            <a:t> IC </a:t>
          </a:r>
          <a:r>
            <a:rPr lang="en-GB" sz="2000" kern="1200" dirty="0" err="1" smtClean="0">
              <a:latin typeface="Trebuchet MS" panose="020B0603020202020204" pitchFamily="34" charset="0"/>
            </a:rPr>
            <a:t>Fundeni</a:t>
          </a:r>
          <a:r>
            <a:rPr lang="en-GB" sz="2000" kern="1200" dirty="0" smtClean="0">
              <a:latin typeface="Trebuchet MS" panose="020B0603020202020204" pitchFamily="34" charset="0"/>
            </a:rPr>
            <a:t>)</a:t>
          </a:r>
          <a:endParaRPr lang="en-US" sz="2000" kern="1200" dirty="0"/>
        </a:p>
      </dsp:txBody>
      <dsp:txXfrm>
        <a:off x="548056" y="914807"/>
        <a:ext cx="8586069" cy="479482"/>
      </dsp:txXfrm>
    </dsp:sp>
    <dsp:sp modelId="{5E13F552-B6FE-4441-8A72-3D4A47047CB1}">
      <dsp:nvSpPr>
        <dsp:cNvPr id="0" name=""/>
        <dsp:cNvSpPr/>
      </dsp:nvSpPr>
      <dsp:spPr>
        <a:xfrm>
          <a:off x="0" y="1971028"/>
          <a:ext cx="1044234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99848-9CCE-4371-A21C-20D8B30BFEED}">
      <dsp:nvSpPr>
        <dsp:cNvPr id="0" name=""/>
        <dsp:cNvSpPr/>
      </dsp:nvSpPr>
      <dsp:spPr>
        <a:xfrm>
          <a:off x="522117" y="1705348"/>
          <a:ext cx="8622743" cy="53136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87" tIns="0" rIns="2762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rebuchet MS" panose="020B0603020202020204" pitchFamily="34" charset="0"/>
            </a:rPr>
            <a:t>CPPO</a:t>
          </a:r>
          <a:r>
            <a:rPr lang="en-GB" sz="2000" kern="1200" dirty="0" smtClean="0">
              <a:latin typeface="Trebuchet MS" panose="020B0603020202020204" pitchFamily="34" charset="0"/>
            </a:rPr>
            <a:t> - </a:t>
          </a:r>
          <a:r>
            <a:rPr lang="en-GB" sz="2000" kern="1200" dirty="0" err="1" smtClean="0">
              <a:latin typeface="Trebuchet MS" panose="020B0603020202020204" pitchFamily="34" charset="0"/>
            </a:rPr>
            <a:t>Centrul</a:t>
          </a:r>
          <a:r>
            <a:rPr lang="en-GB" sz="2000" kern="1200" dirty="0" smtClean="0">
              <a:latin typeface="Trebuchet MS" panose="020B0603020202020204" pitchFamily="34" charset="0"/>
            </a:rPr>
            <a:t> </a:t>
          </a:r>
          <a:r>
            <a:rPr lang="en-GB" sz="2000" kern="1200" smtClean="0">
              <a:latin typeface="Trebuchet MS" panose="020B0603020202020204" pitchFamily="34" charset="0"/>
            </a:rPr>
            <a:t>Pilot </a:t>
          </a:r>
          <a:r>
            <a:rPr lang="en-GB" sz="2000" kern="1200" smtClean="0">
              <a:latin typeface="Trebuchet MS" panose="020B0603020202020204" pitchFamily="34" charset="0"/>
            </a:rPr>
            <a:t>Prevenție </a:t>
          </a:r>
          <a:r>
            <a:rPr lang="en-GB" sz="2000" kern="1200" dirty="0" err="1" smtClean="0">
              <a:latin typeface="Trebuchet MS" panose="020B0603020202020204" pitchFamily="34" charset="0"/>
            </a:rPr>
            <a:t>Oltenia</a:t>
          </a:r>
          <a:r>
            <a:rPr lang="en-GB" sz="2000" kern="1200" dirty="0" smtClean="0">
              <a:latin typeface="Trebuchet MS" panose="020B0603020202020204" pitchFamily="34" charset="0"/>
            </a:rPr>
            <a:t> (sub </a:t>
          </a:r>
          <a:r>
            <a:rPr lang="en-GB" sz="2000" kern="1200" dirty="0" err="1" smtClean="0">
              <a:latin typeface="Trebuchet MS" panose="020B0603020202020204" pitchFamily="34" charset="0"/>
            </a:rPr>
            <a:t>autoritatea</a:t>
          </a:r>
          <a:r>
            <a:rPr lang="en-GB" sz="2000" kern="1200" dirty="0" smtClean="0">
              <a:latin typeface="Trebuchet MS" panose="020B0603020202020204" pitchFamily="34" charset="0"/>
            </a:rPr>
            <a:t> IC </a:t>
          </a:r>
          <a:r>
            <a:rPr lang="en-GB" sz="2000" kern="1200" dirty="0" err="1" smtClean="0">
              <a:latin typeface="Trebuchet MS" panose="020B0603020202020204" pitchFamily="34" charset="0"/>
            </a:rPr>
            <a:t>Fundeni</a:t>
          </a:r>
          <a:r>
            <a:rPr lang="en-GB" sz="2000" kern="1200" dirty="0" smtClean="0">
              <a:latin typeface="Trebuchet MS" panose="020B0603020202020204" pitchFamily="34" charset="0"/>
            </a:rPr>
            <a:t>)</a:t>
          </a:r>
          <a:endParaRPr lang="en-US" sz="2000" kern="1200" dirty="0"/>
        </a:p>
      </dsp:txBody>
      <dsp:txXfrm>
        <a:off x="548056" y="1731287"/>
        <a:ext cx="8570865" cy="479482"/>
      </dsp:txXfrm>
    </dsp:sp>
    <dsp:sp modelId="{DB60AC3C-D90B-4B99-A005-BFBE9F8B1522}">
      <dsp:nvSpPr>
        <dsp:cNvPr id="0" name=""/>
        <dsp:cNvSpPr/>
      </dsp:nvSpPr>
      <dsp:spPr>
        <a:xfrm>
          <a:off x="0" y="2787508"/>
          <a:ext cx="1044234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0A878-4EDF-4297-8157-399A3D7029FF}">
      <dsp:nvSpPr>
        <dsp:cNvPr id="0" name=""/>
        <dsp:cNvSpPr/>
      </dsp:nvSpPr>
      <dsp:spPr>
        <a:xfrm>
          <a:off x="522117" y="2521828"/>
          <a:ext cx="8607758" cy="5313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87" tIns="0" rIns="2762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Trebuchet MS" panose="020B0603020202020204" pitchFamily="34" charset="0"/>
            </a:rPr>
            <a:t>CSP - </a:t>
          </a:r>
          <a:r>
            <a:rPr lang="en-GB" sz="2000" kern="1200" dirty="0" err="1" smtClean="0">
              <a:latin typeface="Trebuchet MS" panose="020B0603020202020204" pitchFamily="34" charset="0"/>
            </a:rPr>
            <a:t>Centrul</a:t>
          </a:r>
          <a:r>
            <a:rPr lang="en-GB" sz="2000" kern="1200" dirty="0" smtClean="0">
              <a:latin typeface="Trebuchet MS" panose="020B0603020202020204" pitchFamily="34" charset="0"/>
            </a:rPr>
            <a:t> </a:t>
          </a:r>
          <a:r>
            <a:rPr lang="en-GB" sz="2000" kern="1200" err="1" smtClean="0">
              <a:latin typeface="Trebuchet MS" panose="020B0603020202020204" pitchFamily="34" charset="0"/>
            </a:rPr>
            <a:t>Suport</a:t>
          </a:r>
          <a:r>
            <a:rPr lang="en-GB" sz="2000" kern="1200" smtClean="0">
              <a:latin typeface="Trebuchet MS" panose="020B0603020202020204" pitchFamily="34" charset="0"/>
            </a:rPr>
            <a:t> </a:t>
          </a:r>
          <a:r>
            <a:rPr lang="en-GB" sz="2000" kern="1200" smtClean="0">
              <a:latin typeface="Trebuchet MS" panose="020B0603020202020204" pitchFamily="34" charset="0"/>
            </a:rPr>
            <a:t>Prevenție </a:t>
          </a:r>
          <a:r>
            <a:rPr lang="en-GB" sz="2000" kern="1200" dirty="0" err="1" smtClean="0">
              <a:latin typeface="Trebuchet MS" panose="020B0603020202020204" pitchFamily="34" charset="0"/>
            </a:rPr>
            <a:t>Sud</a:t>
          </a:r>
          <a:r>
            <a:rPr lang="en-GB" sz="2000" kern="1200" dirty="0" smtClean="0">
              <a:latin typeface="Trebuchet MS" panose="020B0603020202020204" pitchFamily="34" charset="0"/>
            </a:rPr>
            <a:t> (sub </a:t>
          </a:r>
          <a:r>
            <a:rPr lang="en-GB" sz="2000" kern="1200" dirty="0" err="1" smtClean="0">
              <a:latin typeface="Trebuchet MS" panose="020B0603020202020204" pitchFamily="34" charset="0"/>
            </a:rPr>
            <a:t>autoritatea</a:t>
          </a:r>
          <a:r>
            <a:rPr lang="en-GB" sz="2000" kern="1200" dirty="0" smtClean="0">
              <a:latin typeface="Trebuchet MS" panose="020B0603020202020204" pitchFamily="34" charset="0"/>
            </a:rPr>
            <a:t> IC </a:t>
          </a:r>
          <a:r>
            <a:rPr lang="en-GB" sz="2000" kern="1200" dirty="0" err="1" smtClean="0">
              <a:latin typeface="Trebuchet MS" panose="020B0603020202020204" pitchFamily="34" charset="0"/>
            </a:rPr>
            <a:t>Fundeni</a:t>
          </a:r>
          <a:r>
            <a:rPr lang="en-GB" sz="2000" kern="1200" dirty="0" smtClean="0">
              <a:latin typeface="Trebuchet MS" panose="020B0603020202020204" pitchFamily="34" charset="0"/>
            </a:rPr>
            <a:t>)</a:t>
          </a:r>
          <a:endParaRPr lang="en-US" sz="2000" kern="1200" dirty="0"/>
        </a:p>
      </dsp:txBody>
      <dsp:txXfrm>
        <a:off x="548056" y="2547767"/>
        <a:ext cx="8555880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8C291-56C9-4C7E-B513-A4B433DA1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89946CA-505D-48F2-B1EB-F0D642442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DE4F81-9F9F-4DC1-9A45-043E2B99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341962-D401-4B32-B872-68932A61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66E5A7-6313-488E-9097-98F68449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5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06C347-96A5-49D0-939C-36706585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AF0E99-61D0-4529-AC87-82FE66CF8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070B89-E5DE-4B1A-8BA7-DD20112B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096B87-6EDF-4D95-8294-C671D79A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098954-B349-42E0-9D05-EEFBE721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7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724D619-EF18-4735-B2FE-CC1677B11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025B27-DD2E-4945-91FD-82856B9BD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2C88D6-8A24-4482-917E-37176C4A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6A1813-15DD-45C1-BB33-3708B1ED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C16B2B-36EA-469C-B50F-74CCBB1E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8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E4A16C-E256-4ABC-9A4F-ACD9752D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C1F59C-89AB-4C4A-A9A0-EADD227C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1EF724-A2A4-4392-8A37-617E50EA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89E77A-F860-48D1-AF8A-5CE3BCDC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E37B29-C914-4665-AC46-13D5D72D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39F28A-1807-4B98-A9A6-54B51303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39253C-8F51-4602-B328-74646AAC4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21615A-CF5F-420F-A0D3-C420D11E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69D440-CDF1-4D95-9DCE-01E16624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C41638-1243-4057-A03D-52D684C5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B9482D-F595-4581-83FB-1F0737A9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62D995-C31B-4DB3-A8EA-988B4175E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C63912-42B5-402B-B7E9-60D05679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7B71E1-8506-456E-90A7-11D14683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3D9821-7254-4442-BD88-4EDA5475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507FCB-989D-4823-8E08-A42FD653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1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2F06FF-16A2-465C-9EFF-422C1386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8F7E1E-DF92-4C07-B765-337DC39C2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E83975-CBD5-43A7-BD82-824163D0E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72B998-D002-4E2C-877F-BE053C56B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B41B45A-26EF-43AD-8AF2-819E145B0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58C3C32-A855-4332-981C-27FC8A68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9E62B6-19B6-4DC3-8F34-19FCEC8E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98410DD-40FE-4417-88FB-9A3DF622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45720-6187-40AE-A178-76D39B23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08E57F-CBCD-4BEB-9EF9-B78CEAB5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813F1-CF71-48F4-ACAD-4DCEDF14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D58850-7199-4FDF-AC60-A923C08E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1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32C58B7-6FB5-410A-8EA3-8943003F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8E05FBA-3B7E-4B90-A65D-5B26CE91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26B3E43-D4C3-4876-B7EF-CCF75DD1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E8C6E2-327D-4FED-BCC2-FF874884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A85BAA-821B-493D-9F18-F6F5C5B5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79CDEC-9B06-46BF-A673-00BC14CF7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9BF4ED-23AC-4E34-8D6F-BCDEBB0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73F180-F017-469F-AD97-7C823F87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E55A97-16AE-4476-BE97-594A51D9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5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A9048D-65F6-4370-BEF7-27693B717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360135A-5880-440B-8524-0BE806239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147BF6B-56C9-412B-A32D-7F678658E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DBA717-3FD6-48FF-BC73-F3D5EF7F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C33559-D2DF-4948-BD49-3789F293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F8EEDE-0FE5-4818-AD2F-A5E13348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E5F4FCC-8D47-4911-8A87-5E4479D7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FE12F8-9236-4605-9CA4-1CEADACCF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ED2FD5-B62F-480E-BCCA-E96590650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3702-48B1-4C2D-84AB-454E25F77DCD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B99198-435D-4334-9ECC-AF4F32890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86DA86-1768-4534-ADC3-4A159105F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16C5-21C3-4881-98E2-177A88FD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8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633729-F952-45F1-9202-9A4A735F5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729187"/>
            <a:ext cx="9144000" cy="2387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LIVE(RO) 2 – SUD: </a:t>
            </a:r>
            <a:r>
              <a:rPr lang="ro-RO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Program regional de prevenire, </a:t>
            </a:r>
            <a:r>
              <a:rPr lang="ro-RO" sz="36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screening </a:t>
            </a:r>
            <a:r>
              <a:rPr lang="en-GB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ș</a:t>
            </a:r>
            <a:r>
              <a:rPr lang="en-GB" sz="36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o-RO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diagnostic </a:t>
            </a:r>
            <a:r>
              <a:rPr lang="ro-RO" sz="36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al 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pacien</a:t>
            </a:r>
            <a:r>
              <a:rPr lang="en-GB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ț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ilor </a:t>
            </a:r>
            <a:r>
              <a:rPr lang="ro-RO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cu boli hepatice cronice </a:t>
            </a:r>
            <a:r>
              <a:rPr lang="ro-RO" sz="36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secundare 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infec</a:t>
            </a:r>
            <a:r>
              <a:rPr lang="en-GB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ț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iilor </a:t>
            </a:r>
            <a:r>
              <a:rPr lang="ro-RO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virale cu virusuri hepatitice </a:t>
            </a:r>
            <a:r>
              <a:rPr lang="ro-RO" sz="36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B/D </a:t>
            </a:r>
            <a:r>
              <a:rPr lang="en-GB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ș</a:t>
            </a:r>
            <a:r>
              <a:rPr lang="ro-RO" sz="36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 </a:t>
            </a:r>
            <a:r>
              <a:rPr lang="ro-RO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C</a:t>
            </a:r>
            <a:r>
              <a:rPr lang="en-GB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GB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it-IT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POCU/755/4/9/136208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443" y="0"/>
            <a:ext cx="7711114" cy="133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CATEGORII GRUPURI VULNERABILE (</a:t>
            </a:r>
            <a:r>
              <a:rPr lang="en-GB" sz="2600" b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relevante</a:t>
            </a:r>
            <a:r>
              <a:rPr lang="en-GB" sz="26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GB" sz="2600" b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pentru</a:t>
            </a:r>
            <a:r>
              <a:rPr lang="en-GB" sz="26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GB" sz="2600" b="1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grupul</a:t>
            </a:r>
            <a:r>
              <a:rPr lang="en-GB" sz="26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GB" sz="26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țintă)</a:t>
            </a:r>
            <a:r>
              <a:rPr lang="ro-RO" sz="2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:</a:t>
            </a:r>
            <a:endParaRPr lang="en-GB" sz="26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600" dirty="0" smtClean="0"/>
              <a:t> </a:t>
            </a:r>
            <a:r>
              <a:rPr lang="en-GB" sz="2600" err="1" smtClean="0"/>
              <a:t>persoane</a:t>
            </a:r>
            <a:r>
              <a:rPr lang="en-GB" sz="2600" smtClean="0"/>
              <a:t> </a:t>
            </a:r>
            <a:r>
              <a:rPr lang="en-GB" sz="2600" smtClean="0"/>
              <a:t>sărace                  </a:t>
            </a:r>
            <a:endParaRPr lang="en-GB" sz="2600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600" dirty="0"/>
              <a:t> </a:t>
            </a:r>
            <a:r>
              <a:rPr lang="en-GB" sz="2600" dirty="0" err="1" smtClean="0"/>
              <a:t>persoane</a:t>
            </a:r>
            <a:r>
              <a:rPr lang="en-GB" sz="2600" dirty="0" smtClean="0"/>
              <a:t> </a:t>
            </a:r>
            <a:r>
              <a:rPr lang="en-GB" sz="2600"/>
              <a:t>cu </a:t>
            </a:r>
            <a:r>
              <a:rPr lang="en-GB" sz="2600" smtClean="0"/>
              <a:t>dizabilități</a:t>
            </a:r>
            <a:endParaRPr lang="en-GB" sz="2600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600" dirty="0" smtClean="0"/>
              <a:t> </a:t>
            </a:r>
            <a:r>
              <a:rPr lang="en-GB" sz="2600" dirty="0" err="1" smtClean="0"/>
              <a:t>persoane</a:t>
            </a:r>
            <a:r>
              <a:rPr lang="en-GB" sz="2600" dirty="0" smtClean="0"/>
              <a:t> </a:t>
            </a:r>
            <a:r>
              <a:rPr lang="en-GB" sz="2600" dirty="0" err="1" smtClean="0"/>
              <a:t>neasigurate</a:t>
            </a:r>
            <a:endParaRPr lang="en-GB" sz="2600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600" dirty="0" smtClean="0"/>
              <a:t> </a:t>
            </a:r>
            <a:r>
              <a:rPr lang="en-GB" sz="2600" err="1" smtClean="0"/>
              <a:t>persoane</a:t>
            </a:r>
            <a:r>
              <a:rPr lang="en-GB" sz="2600" smtClean="0"/>
              <a:t> </a:t>
            </a:r>
            <a:r>
              <a:rPr lang="en-GB" sz="2600" smtClean="0"/>
              <a:t>fără adăpost</a:t>
            </a:r>
            <a:endParaRPr lang="en-GB" sz="2600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600" dirty="0"/>
              <a:t> </a:t>
            </a:r>
            <a:r>
              <a:rPr lang="en-GB" sz="2600" dirty="0" err="1" smtClean="0"/>
              <a:t>persoane</a:t>
            </a:r>
            <a:r>
              <a:rPr lang="en-GB" sz="2600" dirty="0" smtClean="0"/>
              <a:t> de </a:t>
            </a:r>
            <a:r>
              <a:rPr lang="en-GB" sz="2600" err="1" smtClean="0"/>
              <a:t>etnie</a:t>
            </a:r>
            <a:r>
              <a:rPr lang="en-GB" sz="2600" smtClean="0"/>
              <a:t> </a:t>
            </a:r>
            <a:r>
              <a:rPr lang="en-GB" sz="2600" smtClean="0"/>
              <a:t>romă</a:t>
            </a:r>
            <a:endParaRPr lang="en-GB" sz="2600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600" dirty="0"/>
              <a:t> </a:t>
            </a:r>
            <a:r>
              <a:rPr lang="fr-FR" sz="2600" dirty="0" err="1" smtClean="0"/>
              <a:t>persoane</a:t>
            </a:r>
            <a:r>
              <a:rPr lang="fr-FR" sz="2600" dirty="0" smtClean="0"/>
              <a:t> </a:t>
            </a:r>
            <a:r>
              <a:rPr lang="fr-FR" sz="2600" dirty="0"/>
              <a:t>care nu au documente de </a:t>
            </a:r>
            <a:r>
              <a:rPr lang="fr-FR" sz="2600" dirty="0" err="1" smtClean="0"/>
              <a:t>identitate</a:t>
            </a:r>
            <a:endParaRPr lang="fr-FR" sz="26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 </a:t>
            </a:r>
            <a:r>
              <a:rPr lang="en-GB" sz="2600" dirty="0" err="1" smtClean="0"/>
              <a:t>persoane</a:t>
            </a:r>
            <a:r>
              <a:rPr lang="en-GB" sz="2600" dirty="0" smtClean="0"/>
              <a:t> din </a:t>
            </a:r>
            <a:r>
              <a:rPr lang="en-GB" sz="2600" dirty="0" err="1" smtClean="0"/>
              <a:t>familii</a:t>
            </a:r>
            <a:r>
              <a:rPr lang="en-GB" sz="2600" dirty="0" smtClean="0"/>
              <a:t> </a:t>
            </a:r>
            <a:r>
              <a:rPr lang="en-GB" sz="2600" dirty="0" err="1"/>
              <a:t>monoparentale</a:t>
            </a:r>
            <a:r>
              <a:rPr lang="en-GB" sz="2600" dirty="0" smtClean="0"/>
              <a:t>,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600" dirty="0"/>
              <a:t> </a:t>
            </a:r>
            <a:r>
              <a:rPr lang="it-IT" sz="2600" dirty="0" smtClean="0"/>
              <a:t>persoane </a:t>
            </a:r>
            <a:r>
              <a:rPr lang="it-IT" sz="2600"/>
              <a:t>care </a:t>
            </a:r>
            <a:r>
              <a:rPr lang="it-IT" sz="2600" smtClean="0"/>
              <a:t>suferă </a:t>
            </a:r>
            <a:r>
              <a:rPr lang="it-IT" sz="2600"/>
              <a:t>de </a:t>
            </a:r>
            <a:r>
              <a:rPr lang="it-IT" sz="2600" smtClean="0"/>
              <a:t>dependență </a:t>
            </a:r>
            <a:r>
              <a:rPr lang="it-IT" sz="2600" dirty="0"/>
              <a:t>de alcool, </a:t>
            </a:r>
            <a:r>
              <a:rPr lang="it-IT" sz="2600"/>
              <a:t>droguri </a:t>
            </a:r>
            <a:r>
              <a:rPr lang="it-IT" sz="2600" smtClean="0"/>
              <a:t>și </a:t>
            </a:r>
            <a:r>
              <a:rPr lang="it-IT" sz="2600"/>
              <a:t>alte </a:t>
            </a:r>
            <a:r>
              <a:rPr lang="it-IT" sz="2600" smtClean="0"/>
              <a:t>substanțe </a:t>
            </a:r>
            <a:r>
              <a:rPr lang="it-IT" sz="2600" dirty="0" smtClean="0"/>
              <a:t>toxice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600" dirty="0"/>
              <a:t> </a:t>
            </a:r>
            <a:r>
              <a:rPr lang="en-GB" sz="2600" dirty="0" err="1" smtClean="0"/>
              <a:t>persoane</a:t>
            </a:r>
            <a:r>
              <a:rPr lang="en-GB" sz="2600" dirty="0" smtClean="0"/>
              <a:t> </a:t>
            </a:r>
            <a:r>
              <a:rPr lang="en-GB" sz="2600" dirty="0" err="1"/>
              <a:t>victime</a:t>
            </a:r>
            <a:r>
              <a:rPr lang="en-GB" sz="2600" dirty="0"/>
              <a:t> </a:t>
            </a:r>
            <a:r>
              <a:rPr lang="en-GB" sz="2600"/>
              <a:t>ale </a:t>
            </a:r>
            <a:r>
              <a:rPr lang="en-GB" sz="2600" smtClean="0"/>
              <a:t>violenței </a:t>
            </a:r>
            <a:r>
              <a:rPr lang="en-GB" sz="2600" dirty="0" err="1" smtClean="0"/>
              <a:t>domestice</a:t>
            </a:r>
            <a:endParaRPr lang="en-GB" sz="26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600" dirty="0"/>
              <a:t> </a:t>
            </a:r>
            <a:r>
              <a:rPr lang="fr-FR" sz="2600" dirty="0" err="1" smtClean="0"/>
              <a:t>persoane</a:t>
            </a:r>
            <a:r>
              <a:rPr lang="fr-FR" sz="2600" dirty="0" smtClean="0"/>
              <a:t> </a:t>
            </a:r>
            <a:r>
              <a:rPr lang="fr-FR" sz="2600" dirty="0"/>
              <a:t>victime ale </a:t>
            </a:r>
            <a:r>
              <a:rPr lang="fr-FR" sz="2600" dirty="0" err="1"/>
              <a:t>traficului</a:t>
            </a:r>
            <a:r>
              <a:rPr lang="fr-FR" sz="2600" dirty="0"/>
              <a:t> </a:t>
            </a:r>
            <a:r>
              <a:rPr lang="fr-FR" sz="2600"/>
              <a:t>de </a:t>
            </a:r>
            <a:r>
              <a:rPr lang="fr-FR" sz="2600" smtClean="0"/>
              <a:t>ființe </a:t>
            </a:r>
            <a:r>
              <a:rPr lang="fr-FR" sz="2600" dirty="0" err="1"/>
              <a:t>umane</a:t>
            </a:r>
            <a:endParaRPr lang="it-IT" sz="2600" dirty="0" smtClean="0"/>
          </a:p>
          <a:p>
            <a:endParaRPr lang="en-GB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o-RO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600" b="1" dirty="0">
                <a:solidFill>
                  <a:srgbClr val="0070C0"/>
                </a:solidFill>
                <a:latin typeface="Trebuchet MS" panose="020B0603020202020204" pitchFamily="34" charset="0"/>
              </a:rPr>
              <a:t>ACTIVITĂȚI PROIECT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rebuchet MS" panose="020B0603020202020204" pitchFamily="34" charset="0"/>
              </a:rPr>
              <a:t>A1</a:t>
            </a:r>
            <a:r>
              <a:rPr lang="en-US" sz="2400" dirty="0" smtClean="0">
                <a:latin typeface="Trebuchet MS" panose="020B0603020202020204" pitchFamily="34" charset="0"/>
              </a:rPr>
              <a:t>. </a:t>
            </a:r>
            <a:r>
              <a:rPr lang="en-US" sz="2400" dirty="0" err="1" smtClean="0">
                <a:latin typeface="Trebuchet MS" panose="020B0603020202020204" pitchFamily="34" charset="0"/>
              </a:rPr>
              <a:t>Furnizarea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serviciilor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>
                <a:latin typeface="Trebuchet MS" panose="020B0603020202020204" pitchFamily="34" charset="0"/>
              </a:rPr>
              <a:t>de </a:t>
            </a:r>
            <a:r>
              <a:rPr lang="en-US" sz="2400" smtClean="0">
                <a:latin typeface="Trebuchet MS" panose="020B0603020202020204" pitchFamily="34" charset="0"/>
              </a:rPr>
              <a:t>sănătate </a:t>
            </a:r>
            <a:r>
              <a:rPr lang="en-US" sz="2400">
                <a:latin typeface="Trebuchet MS" panose="020B0603020202020204" pitchFamily="34" charset="0"/>
              </a:rPr>
              <a:t>orientate </a:t>
            </a:r>
            <a:r>
              <a:rPr lang="en-US" sz="2400" smtClean="0">
                <a:latin typeface="Trebuchet MS" panose="020B0603020202020204" pitchFamily="34" charset="0"/>
              </a:rPr>
              <a:t>către </a:t>
            </a:r>
            <a:r>
              <a:rPr lang="en-US" sz="2400" dirty="0" err="1">
                <a:latin typeface="Trebuchet MS" panose="020B0603020202020204" pitchFamily="34" charset="0"/>
              </a:rPr>
              <a:t>prevenire</a:t>
            </a:r>
            <a:r>
              <a:rPr lang="en-US" sz="2400" dirty="0">
                <a:latin typeface="Trebuchet MS" panose="020B0603020202020204" pitchFamily="34" charset="0"/>
              </a:rPr>
              <a:t>, </a:t>
            </a:r>
            <a:r>
              <a:rPr lang="en-US" sz="2400" dirty="0" err="1">
                <a:latin typeface="Trebuchet MS" panose="020B0603020202020204" pitchFamily="34" charset="0"/>
              </a:rPr>
              <a:t>depistare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precoce</a:t>
            </a:r>
            <a:r>
              <a:rPr lang="en-US" sz="2400" dirty="0">
                <a:latin typeface="Trebuchet MS" panose="020B0603020202020204" pitchFamily="34" charset="0"/>
              </a:rPr>
              <a:t> (screening), </a:t>
            </a:r>
            <a:r>
              <a:rPr lang="en-US" sz="2400">
                <a:latin typeface="Trebuchet MS" panose="020B0603020202020204" pitchFamily="34" charset="0"/>
              </a:rPr>
              <a:t>diagnostic </a:t>
            </a:r>
            <a:r>
              <a:rPr lang="en-US" sz="2400" smtClean="0">
                <a:latin typeface="Trebuchet MS" panose="020B0603020202020204" pitchFamily="34" charset="0"/>
              </a:rPr>
              <a:t>și </a:t>
            </a:r>
            <a:r>
              <a:rPr lang="en-US" sz="2400" err="1" smtClean="0">
                <a:latin typeface="Trebuchet MS" panose="020B0603020202020204" pitchFamily="34" charset="0"/>
              </a:rPr>
              <a:t>direcționare</a:t>
            </a:r>
            <a:r>
              <a:rPr lang="en-US" sz="2400" smtClean="0">
                <a:latin typeface="Trebuchet MS" panose="020B0603020202020204" pitchFamily="34" charset="0"/>
              </a:rPr>
              <a:t> </a:t>
            </a:r>
            <a:r>
              <a:rPr lang="en-US" sz="2400" smtClean="0">
                <a:latin typeface="Trebuchet MS" panose="020B0603020202020204" pitchFamily="34" charset="0"/>
              </a:rPr>
              <a:t>către </a:t>
            </a:r>
            <a:r>
              <a:rPr lang="en-US" sz="2400" dirty="0" err="1" smtClean="0">
                <a:latin typeface="Trebuchet MS" panose="020B0603020202020204" pitchFamily="34" charset="0"/>
              </a:rPr>
              <a:t>tratament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>
                <a:latin typeface="Trebuchet MS" panose="020B0603020202020204" pitchFamily="34" charset="0"/>
              </a:rPr>
              <a:t>al </a:t>
            </a:r>
            <a:r>
              <a:rPr lang="en-US" sz="2400" dirty="0" err="1" smtClean="0">
                <a:latin typeface="Trebuchet MS" panose="020B0603020202020204" pitchFamily="34" charset="0"/>
              </a:rPr>
              <a:t>pacienților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>
                <a:latin typeface="Trebuchet MS" panose="020B0603020202020204" pitchFamily="34" charset="0"/>
              </a:rPr>
              <a:t>cu </a:t>
            </a:r>
            <a:r>
              <a:rPr lang="en-US" sz="2400" dirty="0" err="1">
                <a:latin typeface="Trebuchet MS" panose="020B0603020202020204" pitchFamily="34" charset="0"/>
              </a:rPr>
              <a:t>boli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hepatice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cronice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secundare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</a:rPr>
              <a:t>infecțiilor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virale</a:t>
            </a:r>
            <a:r>
              <a:rPr lang="en-US" sz="2400" dirty="0">
                <a:latin typeface="Trebuchet MS" panose="020B0603020202020204" pitchFamily="34" charset="0"/>
              </a:rPr>
              <a:t> cu </a:t>
            </a:r>
            <a:r>
              <a:rPr lang="en-US" sz="2400" dirty="0" err="1">
                <a:latin typeface="Trebuchet MS" panose="020B0603020202020204" pitchFamily="34" charset="0"/>
              </a:rPr>
              <a:t>virusuri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err="1">
                <a:latin typeface="Trebuchet MS" panose="020B0603020202020204" pitchFamily="34" charset="0"/>
              </a:rPr>
              <a:t>hepatitice</a:t>
            </a:r>
            <a:r>
              <a:rPr lang="en-US" sz="2400">
                <a:latin typeface="Trebuchet MS" panose="020B0603020202020204" pitchFamily="34" charset="0"/>
              </a:rPr>
              <a:t> </a:t>
            </a:r>
            <a:r>
              <a:rPr lang="en-US" sz="2400" smtClean="0">
                <a:latin typeface="Trebuchet MS" panose="020B0603020202020204" pitchFamily="34" charset="0"/>
              </a:rPr>
              <a:t>B/D și </a:t>
            </a:r>
            <a:r>
              <a:rPr lang="en-US" sz="2400" dirty="0" smtClean="0">
                <a:latin typeface="Trebuchet MS" panose="020B0603020202020204" pitchFamily="34" charset="0"/>
              </a:rPr>
              <a:t>C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rebuchet MS" panose="020B0603020202020204" pitchFamily="34" charset="0"/>
              </a:rPr>
              <a:t>A2</a:t>
            </a:r>
            <a:r>
              <a:rPr lang="en-US" sz="2400" smtClean="0">
                <a:latin typeface="Trebuchet MS" panose="020B0603020202020204" pitchFamily="34" charset="0"/>
              </a:rPr>
              <a:t>. </a:t>
            </a:r>
            <a:r>
              <a:rPr lang="en-US" sz="2400" smtClean="0">
                <a:latin typeface="Trebuchet MS" panose="020B0603020202020204" pitchFamily="34" charset="0"/>
              </a:rPr>
              <a:t>Activități </a:t>
            </a:r>
            <a:r>
              <a:rPr lang="en-US" sz="2400" dirty="0">
                <a:latin typeface="Trebuchet MS" panose="020B0603020202020204" pitchFamily="34" charset="0"/>
              </a:rPr>
              <a:t>de </a:t>
            </a:r>
            <a:r>
              <a:rPr lang="en-US" sz="2400" dirty="0" err="1">
                <a:latin typeface="Trebuchet MS" panose="020B0603020202020204" pitchFamily="34" charset="0"/>
              </a:rPr>
              <a:t>informare</a:t>
            </a:r>
            <a:r>
              <a:rPr lang="en-US" sz="2400" dirty="0">
                <a:latin typeface="Trebuchet MS" panose="020B0603020202020204" pitchFamily="34" charset="0"/>
              </a:rPr>
              <a:t>, </a:t>
            </a:r>
            <a:r>
              <a:rPr lang="en-US" sz="2400" dirty="0" err="1">
                <a:latin typeface="Trebuchet MS" panose="020B0603020202020204" pitchFamily="34" charset="0"/>
              </a:rPr>
              <a:t>educare</a:t>
            </a:r>
            <a:r>
              <a:rPr lang="en-US" sz="2400">
                <a:latin typeface="Trebuchet MS" panose="020B0603020202020204" pitchFamily="34" charset="0"/>
              </a:rPr>
              <a:t>, </a:t>
            </a:r>
            <a:r>
              <a:rPr lang="en-US" sz="2400" smtClean="0">
                <a:latin typeface="Trebuchet MS" panose="020B0603020202020204" pitchFamily="34" charset="0"/>
              </a:rPr>
              <a:t>conștientizare </a:t>
            </a:r>
            <a:r>
              <a:rPr lang="en-US" sz="2400" dirty="0">
                <a:latin typeface="Trebuchet MS" panose="020B0603020202020204" pitchFamily="34" charset="0"/>
              </a:rPr>
              <a:t>a </a:t>
            </a:r>
            <a:r>
              <a:rPr lang="en-US" sz="2400" err="1">
                <a:latin typeface="Trebuchet MS" panose="020B0603020202020204" pitchFamily="34" charset="0"/>
              </a:rPr>
              <a:t>grupului</a:t>
            </a:r>
            <a:r>
              <a:rPr lang="en-US" sz="2400">
                <a:latin typeface="Trebuchet MS" panose="020B0603020202020204" pitchFamily="34" charset="0"/>
              </a:rPr>
              <a:t> </a:t>
            </a:r>
            <a:r>
              <a:rPr lang="en-US" sz="2400" smtClean="0">
                <a:latin typeface="Trebuchet MS" panose="020B0603020202020204" pitchFamily="34" charset="0"/>
              </a:rPr>
              <a:t>țintă </a:t>
            </a:r>
            <a:r>
              <a:rPr lang="en-US" sz="2400" dirty="0" err="1">
                <a:latin typeface="Trebuchet MS" panose="020B0603020202020204" pitchFamily="34" charset="0"/>
              </a:rPr>
              <a:t>privind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screeningul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în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cazul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bolilor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hepatice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</a:rPr>
              <a:t>cronice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</a:rPr>
              <a:t>secundare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</a:rPr>
              <a:t>infecțiilor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virale</a:t>
            </a:r>
            <a:r>
              <a:rPr lang="en-US" sz="2400" dirty="0">
                <a:latin typeface="Trebuchet MS" panose="020B0603020202020204" pitchFamily="34" charset="0"/>
              </a:rPr>
              <a:t> cu </a:t>
            </a:r>
            <a:r>
              <a:rPr lang="en-US" sz="2400" dirty="0" err="1">
                <a:latin typeface="Trebuchet MS" panose="020B0603020202020204" pitchFamily="34" charset="0"/>
              </a:rPr>
              <a:t>virusuri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err="1">
                <a:latin typeface="Trebuchet MS" panose="020B0603020202020204" pitchFamily="34" charset="0"/>
              </a:rPr>
              <a:t>hepatitice</a:t>
            </a:r>
            <a:r>
              <a:rPr lang="en-US" sz="2400" dirty="0">
                <a:latin typeface="Trebuchet MS" panose="020B0603020202020204" pitchFamily="34" charset="0"/>
              </a:rPr>
              <a:t> B/ </a:t>
            </a:r>
            <a:r>
              <a:rPr lang="en-US" sz="2400">
                <a:latin typeface="Trebuchet MS" panose="020B0603020202020204" pitchFamily="34" charset="0"/>
              </a:rPr>
              <a:t>D </a:t>
            </a:r>
            <a:r>
              <a:rPr lang="en-US" sz="2400" smtClean="0">
                <a:latin typeface="Trebuchet MS" panose="020B0603020202020204" pitchFamily="34" charset="0"/>
              </a:rPr>
              <a:t>și </a:t>
            </a:r>
            <a:r>
              <a:rPr lang="en-US" sz="2400" dirty="0" smtClean="0">
                <a:latin typeface="Trebuchet MS" panose="020B0603020202020204" pitchFamily="34" charset="0"/>
              </a:rPr>
              <a:t>C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rebuchet MS" panose="020B0603020202020204" pitchFamily="34" charset="0"/>
              </a:rPr>
              <a:t>A3</a:t>
            </a:r>
            <a:r>
              <a:rPr lang="en-GB" sz="2400" dirty="0" smtClean="0">
                <a:latin typeface="Trebuchet MS" panose="020B0603020202020204" pitchFamily="34" charset="0"/>
              </a:rPr>
              <a:t>.  </a:t>
            </a:r>
            <a:r>
              <a:rPr lang="ro-RO" sz="2400" dirty="0" smtClean="0">
                <a:latin typeface="Trebuchet MS" panose="020B0603020202020204" pitchFamily="34" charset="0"/>
              </a:rPr>
              <a:t>Activitatea </a:t>
            </a:r>
            <a:r>
              <a:rPr lang="ro-RO" sz="2400" dirty="0">
                <a:latin typeface="Trebuchet MS" panose="020B0603020202020204" pitchFamily="34" charset="0"/>
              </a:rPr>
              <a:t>de prelucrare a datelor cu caracter </a:t>
            </a:r>
            <a:r>
              <a:rPr lang="ro-RO" sz="2400" dirty="0" smtClean="0">
                <a:latin typeface="Trebuchet MS" panose="020B0603020202020204" pitchFamily="34" charset="0"/>
              </a:rPr>
              <a:t>personal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b="1" dirty="0" smtClean="0">
                <a:latin typeface="Trebuchet MS" panose="020B0603020202020204" pitchFamily="34" charset="0"/>
              </a:rPr>
              <a:t>A4</a:t>
            </a:r>
            <a:r>
              <a:rPr lang="ro-RO" sz="2400" dirty="0">
                <a:latin typeface="Trebuchet MS" panose="020B0603020202020204" pitchFamily="34" charset="0"/>
              </a:rPr>
              <a:t>. </a:t>
            </a:r>
            <a:r>
              <a:rPr lang="en-GB" sz="2400" dirty="0" smtClean="0">
                <a:latin typeface="Trebuchet MS" panose="020B0603020202020204" pitchFamily="34" charset="0"/>
              </a:rPr>
              <a:t> </a:t>
            </a:r>
            <a:r>
              <a:rPr lang="ro-RO" sz="2400" dirty="0" smtClean="0">
                <a:latin typeface="Trebuchet MS" panose="020B0603020202020204" pitchFamily="34" charset="0"/>
              </a:rPr>
              <a:t>Managementul </a:t>
            </a:r>
            <a:r>
              <a:rPr lang="ro-RO" sz="2400" dirty="0">
                <a:latin typeface="Trebuchet MS" panose="020B0603020202020204" pitchFamily="34" charset="0"/>
              </a:rPr>
              <a:t>proiectului</a:t>
            </a: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b="1" dirty="0">
                <a:solidFill>
                  <a:srgbClr val="0070C0"/>
                </a:solidFill>
                <a:latin typeface="Trebuchet MS" panose="020B0603020202020204" pitchFamily="34" charset="0"/>
              </a:rPr>
              <a:t>INDICATORI PROIECT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2.400</a:t>
            </a:r>
            <a:r>
              <a:rPr lang="it-IT" sz="1900" dirty="0" smtClean="0">
                <a:latin typeface="Trebuchet MS" panose="020B0603020202020204" pitchFamily="34" charset="0"/>
              </a:rPr>
              <a:t> persoane cu trimitere la </a:t>
            </a:r>
            <a:r>
              <a:rPr lang="it-IT" sz="1900" smtClean="0">
                <a:latin typeface="Trebuchet MS" panose="020B0603020202020204" pitchFamily="34" charset="0"/>
              </a:rPr>
              <a:t>specialist </a:t>
            </a:r>
            <a:r>
              <a:rPr lang="it-IT" sz="1900" smtClean="0">
                <a:latin typeface="Trebuchet MS" panose="020B0603020202020204" pitchFamily="34" charset="0"/>
              </a:rPr>
              <a:t>după </a:t>
            </a:r>
            <a:r>
              <a:rPr lang="it-IT" sz="1900" dirty="0" smtClean="0">
                <a:latin typeface="Trebuchet MS" panose="020B0603020202020204" pitchFamily="34" charset="0"/>
              </a:rPr>
              <a:t>ce au beneficiat de serviciul preventiv/             diagnosticare precoce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9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720</a:t>
            </a:r>
            <a:r>
              <a:rPr lang="en-US" sz="19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ro-RO" sz="1900" smtClean="0">
                <a:latin typeface="Trebuchet MS" panose="020B0603020202020204" pitchFamily="34" charset="0"/>
              </a:rPr>
              <a:t>persoane</a:t>
            </a:r>
            <a:r>
              <a:rPr lang="it-IT" sz="1900" smtClean="0">
                <a:latin typeface="Trebuchet MS" panose="020B0603020202020204" pitchFamily="34" charset="0"/>
              </a:rPr>
              <a:t> </a:t>
            </a:r>
            <a:r>
              <a:rPr lang="it-IT" sz="1900" smtClean="0">
                <a:latin typeface="Trebuchet MS" panose="020B0603020202020204" pitchFamily="34" charset="0"/>
              </a:rPr>
              <a:t>din zona rurală cu </a:t>
            </a:r>
            <a:r>
              <a:rPr lang="it-IT" sz="1900" dirty="0" smtClean="0">
                <a:latin typeface="Trebuchet MS" panose="020B0603020202020204" pitchFamily="34" charset="0"/>
              </a:rPr>
              <a:t>trimitere la </a:t>
            </a:r>
            <a:r>
              <a:rPr lang="it-IT" sz="1900" smtClean="0">
                <a:latin typeface="Trebuchet MS" panose="020B0603020202020204" pitchFamily="34" charset="0"/>
              </a:rPr>
              <a:t>specialist </a:t>
            </a:r>
            <a:r>
              <a:rPr lang="it-IT" sz="1900" smtClean="0">
                <a:latin typeface="Trebuchet MS" panose="020B0603020202020204" pitchFamily="34" charset="0"/>
              </a:rPr>
              <a:t>după </a:t>
            </a:r>
            <a:r>
              <a:rPr lang="it-IT" sz="1900" dirty="0" smtClean="0">
                <a:latin typeface="Trebuchet MS" panose="020B0603020202020204" pitchFamily="34" charset="0"/>
              </a:rPr>
              <a:t>ce au beneficiat de </a:t>
            </a:r>
            <a:r>
              <a:rPr lang="it-IT" sz="1900" smtClean="0">
                <a:latin typeface="Trebuchet MS" panose="020B0603020202020204" pitchFamily="34" charset="0"/>
              </a:rPr>
              <a:t>serviciul </a:t>
            </a:r>
            <a:r>
              <a:rPr lang="it-IT" sz="1900" smtClean="0">
                <a:latin typeface="Trebuchet MS" panose="020B0603020202020204" pitchFamily="34" charset="0"/>
              </a:rPr>
              <a:t>preventiv/diagnosticare precoce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120.000</a:t>
            </a:r>
            <a:r>
              <a:rPr lang="en-GB" sz="1800" smtClean="0">
                <a:latin typeface="Trebuchet MS" panose="020B0603020202020204" pitchFamily="34" charset="0"/>
              </a:rPr>
              <a:t> </a:t>
            </a:r>
            <a:r>
              <a:rPr lang="it-IT" sz="1900" dirty="0" smtClean="0">
                <a:latin typeface="Trebuchet MS" panose="020B0603020202020204" pitchFamily="34" charset="0"/>
              </a:rPr>
              <a:t>persoane </a:t>
            </a:r>
            <a:r>
              <a:rPr lang="it-IT" sz="1900" dirty="0">
                <a:latin typeface="Trebuchet MS" panose="020B0603020202020204" pitchFamily="34" charset="0"/>
              </a:rPr>
              <a:t>care au beneficiat de servicii medicale de preventie/ diagnosticare </a:t>
            </a:r>
            <a:r>
              <a:rPr lang="it-IT" sz="1900" dirty="0" smtClean="0">
                <a:latin typeface="Trebuchet MS" panose="020B0603020202020204" pitchFamily="34" charset="0"/>
              </a:rPr>
              <a:t>precoce</a:t>
            </a:r>
            <a:endParaRPr lang="it-IT" sz="1900" dirty="0"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19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72.000</a:t>
            </a:r>
            <a:r>
              <a:rPr lang="it-IT" sz="1800" smtClean="0"/>
              <a:t> </a:t>
            </a:r>
            <a:r>
              <a:rPr lang="it-IT" sz="1900" smtClean="0">
                <a:latin typeface="Trebuchet MS" panose="020B0603020202020204" pitchFamily="34" charset="0"/>
              </a:rPr>
              <a:t>persoane din categoriile de grupuri vulnerabile care au beneficiat de servicii medicale de preventie/ diagnosticare precoce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9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36.000</a:t>
            </a:r>
            <a:r>
              <a:rPr lang="it-IT" sz="18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it-IT" sz="1900" smtClean="0">
                <a:latin typeface="Trebuchet MS" panose="020B0603020202020204" pitchFamily="34" charset="0"/>
              </a:rPr>
              <a:t>persoane din zona rurală care au beneficiat de servicii medicale de preventie/ diagnosticare precoce</a:t>
            </a:r>
            <a:endParaRPr lang="ro-RO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M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Ă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SURI </a:t>
            </a: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DE IDENTIFICARE/ MOBILIZARE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GRUP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INT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Ă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 </a:t>
            </a: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ACORDARE DE SPRIJIN</a:t>
            </a: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en-US" sz="2200" err="1" smtClean="0">
                <a:latin typeface="Trebuchet MS" panose="020B0603020202020204" pitchFamily="34" charset="0"/>
              </a:rPr>
              <a:t>Identificarea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 err="1" smtClean="0">
                <a:latin typeface="Trebuchet MS" panose="020B0603020202020204" pitchFamily="34" charset="0"/>
              </a:rPr>
              <a:t>mobilizarea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err="1" smtClean="0">
                <a:latin typeface="Trebuchet MS" panose="020B0603020202020204" pitchFamily="34" charset="0"/>
              </a:rPr>
              <a:t>grupului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țintă </a:t>
            </a:r>
            <a:r>
              <a:rPr lang="en-US" sz="2200" dirty="0" err="1">
                <a:latin typeface="Trebuchet MS" panose="020B0603020202020204" pitchFamily="34" charset="0"/>
              </a:rPr>
              <a:t>va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fi </a:t>
            </a:r>
            <a:r>
              <a:rPr lang="en-US" sz="2200" smtClean="0">
                <a:latin typeface="Trebuchet MS" panose="020B0603020202020204" pitchFamily="34" charset="0"/>
              </a:rPr>
              <a:t>transparentă și </a:t>
            </a:r>
            <a:r>
              <a:rPr lang="en-US" sz="2200" dirty="0" err="1" smtClean="0">
                <a:latin typeface="Trebuchet MS" panose="020B0603020202020204" pitchFamily="34" charset="0"/>
              </a:rPr>
              <a:t>nediscriminatorie</a:t>
            </a:r>
            <a:r>
              <a:rPr lang="en-US" sz="2200" dirty="0" smtClean="0">
                <a:latin typeface="Trebuchet MS" panose="020B0603020202020204" pitchFamily="34" charset="0"/>
              </a:rPr>
              <a:t> cu </a:t>
            </a:r>
            <a:r>
              <a:rPr lang="en-US" sz="2200" dirty="0" err="1" smtClean="0">
                <a:latin typeface="Trebuchet MS" panose="020B0603020202020204" pitchFamily="34" charset="0"/>
              </a:rPr>
              <a:t>respectarea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err="1" smtClean="0">
                <a:latin typeface="Trebuchet MS" panose="020B0603020202020204" pitchFamily="34" charset="0"/>
              </a:rPr>
              <a:t>principiului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egalității </a:t>
            </a:r>
            <a:r>
              <a:rPr lang="en-US" sz="2200">
                <a:latin typeface="Trebuchet MS" panose="020B0603020202020204" pitchFamily="34" charset="0"/>
              </a:rPr>
              <a:t>de </a:t>
            </a:r>
            <a:r>
              <a:rPr lang="en-US" sz="2200" smtClean="0">
                <a:latin typeface="Trebuchet MS" panose="020B0603020202020204" pitchFamily="34" charset="0"/>
              </a:rPr>
              <a:t>șanse </a:t>
            </a:r>
            <a:r>
              <a:rPr lang="en-US" sz="2200" dirty="0" err="1">
                <a:latin typeface="Trebuchet MS" panose="020B0603020202020204" pitchFamily="34" charset="0"/>
              </a:rPr>
              <a:t>indiferent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de </a:t>
            </a:r>
            <a:r>
              <a:rPr lang="en-US" sz="2200" smtClean="0">
                <a:latin typeface="Trebuchet MS" panose="020B0603020202020204" pitchFamily="34" charset="0"/>
              </a:rPr>
              <a:t>vârstă, </a:t>
            </a:r>
            <a:r>
              <a:rPr lang="en-US" sz="2200" dirty="0" smtClean="0">
                <a:latin typeface="Trebuchet MS" panose="020B0603020202020204" pitchFamily="34" charset="0"/>
              </a:rPr>
              <a:t>g</a:t>
            </a:r>
            <a:r>
              <a:rPr lang="it-IT" sz="2200" dirty="0" smtClean="0">
                <a:latin typeface="Trebuchet MS" panose="020B0603020202020204" pitchFamily="34" charset="0"/>
              </a:rPr>
              <a:t>en</a:t>
            </a:r>
            <a:r>
              <a:rPr lang="it-IT" sz="2200">
                <a:latin typeface="Trebuchet MS" panose="020B0603020202020204" pitchFamily="34" charset="0"/>
              </a:rPr>
              <a:t>, </a:t>
            </a:r>
            <a:r>
              <a:rPr lang="it-IT" sz="2200" smtClean="0">
                <a:latin typeface="Trebuchet MS" panose="020B0603020202020204" pitchFamily="34" charset="0"/>
              </a:rPr>
              <a:t>rasă, </a:t>
            </a:r>
            <a:r>
              <a:rPr lang="it-IT" sz="2200">
                <a:latin typeface="Trebuchet MS" panose="020B0603020202020204" pitchFamily="34" charset="0"/>
              </a:rPr>
              <a:t>origine </a:t>
            </a:r>
            <a:r>
              <a:rPr lang="it-IT" sz="2200" smtClean="0">
                <a:latin typeface="Trebuchet MS" panose="020B0603020202020204" pitchFamily="34" charset="0"/>
              </a:rPr>
              <a:t>etnică,origine socială, </a:t>
            </a:r>
            <a:r>
              <a:rPr lang="it-IT" sz="2200" dirty="0">
                <a:latin typeface="Trebuchet MS" panose="020B0603020202020204" pitchFamily="34" charset="0"/>
              </a:rPr>
              <a:t>persoane </a:t>
            </a:r>
            <a:r>
              <a:rPr lang="it-IT" sz="2200" dirty="0" smtClean="0">
                <a:latin typeface="Trebuchet MS" panose="020B0603020202020204" pitchFamily="34" charset="0"/>
              </a:rPr>
              <a:t>dezavantajate.</a:t>
            </a:r>
          </a:p>
          <a:p>
            <a:pPr marL="0" indent="0" algn="just">
              <a:buNone/>
            </a:pPr>
            <a:endParaRPr lang="it-IT" sz="22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ro-RO" sz="2200" dirty="0" smtClean="0">
                <a:latin typeface="Trebuchet MS" panose="020B0603020202020204" pitchFamily="34" charset="0"/>
              </a:rPr>
              <a:t>Procedura </a:t>
            </a:r>
            <a:r>
              <a:rPr lang="ro-RO" sz="2200">
                <a:latin typeface="Trebuchet MS" panose="020B0603020202020204" pitchFamily="34" charset="0"/>
              </a:rPr>
              <a:t>de </a:t>
            </a:r>
            <a:r>
              <a:rPr lang="ro-RO" sz="2200" smtClean="0">
                <a:latin typeface="Trebuchet MS" panose="020B0603020202020204" pitchFamily="34" charset="0"/>
              </a:rPr>
              <a:t>selec</a:t>
            </a:r>
            <a:r>
              <a:rPr lang="en-GB" sz="2200" smtClean="0">
                <a:latin typeface="Trebuchet MS" panose="020B0603020202020204" pitchFamily="34" charset="0"/>
              </a:rPr>
              <a:t>ț</a:t>
            </a:r>
            <a:r>
              <a:rPr lang="ro-RO" sz="2200" smtClean="0">
                <a:latin typeface="Trebuchet MS" panose="020B0603020202020204" pitchFamily="34" charset="0"/>
              </a:rPr>
              <a:t>ie </a:t>
            </a:r>
            <a:r>
              <a:rPr lang="ro-RO" sz="2200" dirty="0" smtClean="0">
                <a:latin typeface="Trebuchet MS" panose="020B0603020202020204" pitchFamily="34" charset="0"/>
              </a:rPr>
              <a:t>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membrilor </a:t>
            </a:r>
            <a:r>
              <a:rPr lang="ro-RO" sz="2200">
                <a:latin typeface="Trebuchet MS" panose="020B0603020202020204" pitchFamily="34" charset="0"/>
              </a:rPr>
              <a:t>grupului </a:t>
            </a:r>
            <a:r>
              <a:rPr lang="en-GB" sz="2200" smtClean="0">
                <a:latin typeface="Trebuchet MS" panose="020B0603020202020204" pitchFamily="34" charset="0"/>
              </a:rPr>
              <a:t>ț</a:t>
            </a:r>
            <a:r>
              <a:rPr lang="ro-RO" sz="2200" smtClean="0">
                <a:latin typeface="Trebuchet MS" panose="020B0603020202020204" pitchFamily="34" charset="0"/>
              </a:rPr>
              <a:t>int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va </a:t>
            </a:r>
            <a:r>
              <a:rPr lang="ro-RO" sz="2200">
                <a:latin typeface="Trebuchet MS" panose="020B0603020202020204" pitchFamily="34" charset="0"/>
              </a:rPr>
              <a:t>fi </a:t>
            </a:r>
            <a:r>
              <a:rPr lang="ro-RO" sz="2200" smtClean="0">
                <a:latin typeface="Trebuchet MS" panose="020B0603020202020204" pitchFamily="34" charset="0"/>
              </a:rPr>
              <a:t>promovat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la nivelul cabinetelor </a:t>
            </a:r>
            <a:r>
              <a:rPr lang="ro-RO" sz="2200">
                <a:latin typeface="Trebuchet MS" panose="020B0603020202020204" pitchFamily="34" charset="0"/>
              </a:rPr>
              <a:t>de </a:t>
            </a:r>
            <a:r>
              <a:rPr lang="ro-RO" sz="2200" smtClean="0">
                <a:latin typeface="Trebuchet MS" panose="020B0603020202020204" pitchFamily="34" charset="0"/>
              </a:rPr>
              <a:t>medicin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de familie </a:t>
            </a:r>
            <a:r>
              <a:rPr lang="ro-RO" sz="2200" dirty="0" smtClean="0">
                <a:latin typeface="Trebuchet MS" panose="020B0603020202020204" pitchFamily="34" charset="0"/>
              </a:rPr>
              <a:t>selectate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din </a:t>
            </a:r>
            <a:r>
              <a:rPr lang="ro-RO" sz="2200" dirty="0">
                <a:latin typeface="Trebuchet MS" panose="020B0603020202020204" pitchFamily="34" charset="0"/>
              </a:rPr>
              <a:t>regiunile </a:t>
            </a:r>
            <a:r>
              <a:rPr lang="ro-RO" sz="2200">
                <a:latin typeface="Trebuchet MS" panose="020B0603020202020204" pitchFamily="34" charset="0"/>
              </a:rPr>
              <a:t>vizate 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i </a:t>
            </a:r>
            <a:r>
              <a:rPr lang="ro-RO" sz="2200">
                <a:latin typeface="Trebuchet MS" panose="020B0603020202020204" pitchFamily="34" charset="0"/>
              </a:rPr>
              <a:t>aflate </a:t>
            </a:r>
            <a:r>
              <a:rPr lang="en-GB" sz="2200" smtClean="0">
                <a:latin typeface="Trebuchet MS" panose="020B0603020202020204" pitchFamily="34" charset="0"/>
              </a:rPr>
              <a:t>î</a:t>
            </a:r>
            <a:r>
              <a:rPr lang="ro-RO" sz="2200" smtClean="0">
                <a:latin typeface="Trebuchet MS" panose="020B0603020202020204" pitchFamily="34" charset="0"/>
              </a:rPr>
              <a:t>n </a:t>
            </a:r>
            <a:r>
              <a:rPr lang="ro-RO" sz="2200" dirty="0">
                <a:latin typeface="Trebuchet MS" panose="020B0603020202020204" pitchFamily="34" charset="0"/>
              </a:rPr>
              <a:t>contract cu </a:t>
            </a:r>
            <a:r>
              <a:rPr lang="ro-RO" sz="2200" dirty="0" smtClean="0">
                <a:latin typeface="Trebuchet MS" panose="020B0603020202020204" pitchFamily="34" charset="0"/>
              </a:rPr>
              <a:t>C</a:t>
            </a:r>
            <a:r>
              <a:rPr lang="en-US" sz="2200" dirty="0" err="1" smtClean="0">
                <a:latin typeface="Trebuchet MS" panose="020B0603020202020204" pitchFamily="34" charset="0"/>
              </a:rPr>
              <a:t>asa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ro-RO" sz="2200" smtClean="0">
                <a:latin typeface="Trebuchet MS" panose="020B0603020202020204" pitchFamily="34" charset="0"/>
              </a:rPr>
              <a:t>N</a:t>
            </a:r>
            <a:r>
              <a:rPr lang="en-US" sz="2200" smtClean="0">
                <a:latin typeface="Trebuchet MS" panose="020B0603020202020204" pitchFamily="34" charset="0"/>
              </a:rPr>
              <a:t>ațională </a:t>
            </a:r>
            <a:r>
              <a:rPr lang="en-US" sz="2200" dirty="0" smtClean="0">
                <a:latin typeface="Trebuchet MS" panose="020B0603020202020204" pitchFamily="34" charset="0"/>
              </a:rPr>
              <a:t>de </a:t>
            </a:r>
            <a:r>
              <a:rPr lang="ro-RO" sz="2200" smtClean="0">
                <a:latin typeface="Trebuchet MS" panose="020B0603020202020204" pitchFamily="34" charset="0"/>
              </a:rPr>
              <a:t>A</a:t>
            </a:r>
            <a:r>
              <a:rPr lang="en-US" sz="2200" smtClean="0">
                <a:latin typeface="Trebuchet MS" panose="020B0603020202020204" pitchFamily="34" charset="0"/>
              </a:rPr>
              <a:t>sigurări </a:t>
            </a:r>
            <a:r>
              <a:rPr lang="en-US" sz="2200" smtClean="0">
                <a:latin typeface="Trebuchet MS" panose="020B0603020202020204" pitchFamily="34" charset="0"/>
              </a:rPr>
              <a:t>de </a:t>
            </a:r>
            <a:r>
              <a:rPr lang="ro-RO" sz="2200" smtClean="0">
                <a:latin typeface="Trebuchet MS" panose="020B0603020202020204" pitchFamily="34" charset="0"/>
              </a:rPr>
              <a:t>S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en-US" sz="2200" smtClean="0">
                <a:latin typeface="Trebuchet MS" panose="020B0603020202020204" pitchFamily="34" charset="0"/>
              </a:rPr>
              <a:t>nătate</a:t>
            </a:r>
            <a:r>
              <a:rPr lang="en-US" sz="2200" dirty="0" smtClean="0">
                <a:latin typeface="Trebuchet MS" panose="020B0603020202020204" pitchFamily="34" charset="0"/>
              </a:rPr>
              <a:t>.</a:t>
            </a:r>
            <a:endParaRPr lang="ro-RO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TESTAREA PENTRU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DEPISTAREA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INFECȚIEI </a:t>
            </a: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CU VIRUSURI HEPATITICE B/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ȘI </a:t>
            </a: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1800" dirty="0">
              <a:latin typeface="Trebuchet MS" panose="020B0603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o-RO" sz="20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9991831"/>
              </p:ext>
            </p:extLst>
          </p:nvPr>
        </p:nvGraphicFramePr>
        <p:xfrm>
          <a:off x="838199" y="1686827"/>
          <a:ext cx="9615638" cy="357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086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TESTAREA PENTRU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DEPISTAREA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INFECȚIEI </a:t>
            </a: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CU VIRUSURI HEPATITICE B/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ȘI </a:t>
            </a:r>
            <a:r>
              <a:rPr lang="it-IT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  <a:endParaRPr lang="it-IT" sz="22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1800" dirty="0">
              <a:latin typeface="Trebuchet MS" panose="020B0603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o-RO" sz="20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59109894"/>
              </p:ext>
            </p:extLst>
          </p:nvPr>
        </p:nvGraphicFramePr>
        <p:xfrm>
          <a:off x="838199" y="1686827"/>
          <a:ext cx="9615638" cy="357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3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TESTAREA PENTRU </a:t>
            </a:r>
            <a:r>
              <a:rPr lang="it-IT" sz="2200" b="1">
                <a:solidFill>
                  <a:srgbClr val="0070C0"/>
                </a:solidFill>
                <a:latin typeface="Trebuchet MS" panose="020B0603020202020204" pitchFamily="34" charset="0"/>
              </a:rPr>
              <a:t>DEPISTAREA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INFECȚIEI </a:t>
            </a:r>
            <a:r>
              <a:rPr lang="it-IT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CU VIRUSURI HEPATITICE B/ </a:t>
            </a:r>
            <a:r>
              <a:rPr lang="it-IT" sz="2200" b="1">
                <a:solidFill>
                  <a:srgbClr val="0070C0"/>
                </a:solidFill>
                <a:latin typeface="Trebuchet MS" panose="020B0603020202020204" pitchFamily="34" charset="0"/>
              </a:rPr>
              <a:t>D </a:t>
            </a:r>
            <a:r>
              <a:rPr lang="it-IT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ȘI </a:t>
            </a:r>
            <a:r>
              <a:rPr lang="it-IT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1800" dirty="0">
              <a:latin typeface="Trebuchet MS" panose="020B0603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o-RO" sz="20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3233023"/>
              </p:ext>
            </p:extLst>
          </p:nvPr>
        </p:nvGraphicFramePr>
        <p:xfrm>
          <a:off x="838199" y="1686827"/>
          <a:ext cx="9615638" cy="357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97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DERULAREA SCREENINGULUI LA NIVE</a:t>
            </a:r>
            <a:r>
              <a:rPr lang="en-US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L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REGIONAL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Î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N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VEDEREA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DEPISTĂRII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PACIEN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ILOR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POZITIVI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ȘI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TRIMITERII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Ă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TRE </a:t>
            </a: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CENTRELE</a:t>
            </a:r>
            <a:r>
              <a:rPr lang="en-US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 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PREVENȚIE </a:t>
            </a: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200" smtClean="0">
                <a:latin typeface="Trebuchet MS" panose="020B0603020202020204" pitchFamily="34" charset="0"/>
              </a:rPr>
              <a:t>Pacienții identificați </a:t>
            </a:r>
            <a:r>
              <a:rPr lang="en-US" sz="2200" dirty="0" err="1">
                <a:latin typeface="Trebuchet MS" panose="020B0603020202020204" pitchFamily="34" charset="0"/>
              </a:rPr>
              <a:t>pozitivi</a:t>
            </a:r>
            <a:r>
              <a:rPr lang="en-US" sz="2200" dirty="0">
                <a:latin typeface="Trebuchet MS" panose="020B0603020202020204" pitchFamily="34" charset="0"/>
              </a:rPr>
              <a:t> B/C la </a:t>
            </a:r>
            <a:r>
              <a:rPr lang="en-US" sz="2200" dirty="0" err="1">
                <a:latin typeface="Trebuchet MS" panose="020B0603020202020204" pitchFamily="34" charset="0"/>
              </a:rPr>
              <a:t>investigarea</a:t>
            </a:r>
            <a:r>
              <a:rPr lang="en-US" sz="2200" dirty="0">
                <a:latin typeface="Trebuchet MS" panose="020B0603020202020204" pitchFamily="34" charset="0"/>
              </a:rPr>
              <a:t> cu </a:t>
            </a:r>
            <a:r>
              <a:rPr lang="en-US" sz="2200" dirty="0" err="1">
                <a:latin typeface="Trebuchet MS" panose="020B0603020202020204" pitchFamily="34" charset="0"/>
              </a:rPr>
              <a:t>teste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rapide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vor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fi </a:t>
            </a:r>
            <a:r>
              <a:rPr lang="en-US" sz="2200" smtClean="0">
                <a:latin typeface="Trebuchet MS" panose="020B0603020202020204" pitchFamily="34" charset="0"/>
              </a:rPr>
              <a:t>directionați</a:t>
            </a:r>
            <a:r>
              <a:rPr lang="en-US" sz="2200" dirty="0" smtClean="0">
                <a:latin typeface="Trebuchet MS" panose="020B0603020202020204" pitchFamily="34" charset="0"/>
              </a:rPr>
              <a:t>, </a:t>
            </a:r>
            <a:r>
              <a:rPr lang="en-US" sz="2200" dirty="0" err="1">
                <a:latin typeface="Trebuchet MS" panose="020B0603020202020204" pitchFamily="34" charset="0"/>
              </a:rPr>
              <a:t>beneficiind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smtClean="0">
                <a:latin typeface="Trebuchet MS" panose="020B0603020202020204" pitchFamily="34" charset="0"/>
              </a:rPr>
              <a:t>de </a:t>
            </a:r>
            <a:r>
              <a:rPr lang="en-US" sz="2200" dirty="0" err="1" smtClean="0">
                <a:latin typeface="Trebuchet MS" panose="020B0603020202020204" pitchFamily="34" charset="0"/>
              </a:rPr>
              <a:t>servicii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de </a:t>
            </a:r>
            <a:r>
              <a:rPr lang="en-US" sz="2200" dirty="0" err="1" smtClean="0">
                <a:latin typeface="Trebuchet MS" panose="020B0603020202020204" pitchFamily="34" charset="0"/>
              </a:rPr>
              <a:t>suport</a:t>
            </a:r>
            <a:r>
              <a:rPr lang="en-US" sz="2200" smtClean="0">
                <a:latin typeface="Trebuchet MS" panose="020B0603020202020204" pitchFamily="34" charset="0"/>
              </a:rPr>
              <a:t>, </a:t>
            </a:r>
            <a:r>
              <a:rPr lang="en-US" sz="2200" smtClean="0">
                <a:latin typeface="Trebuchet MS" panose="020B0603020202020204" pitchFamily="34" charset="0"/>
              </a:rPr>
              <a:t>către </a:t>
            </a:r>
            <a:r>
              <a:rPr lang="en-US" sz="2200" b="1" u="sng" err="1">
                <a:latin typeface="Trebuchet MS" panose="020B0603020202020204" pitchFamily="34" charset="0"/>
              </a:rPr>
              <a:t>centrele</a:t>
            </a:r>
            <a:r>
              <a:rPr lang="en-US" sz="2200" b="1" u="sng">
                <a:latin typeface="Trebuchet MS" panose="020B0603020202020204" pitchFamily="34" charset="0"/>
              </a:rPr>
              <a:t> </a:t>
            </a:r>
            <a:r>
              <a:rPr lang="en-US" sz="2200" b="1" u="sng" smtClean="0">
                <a:latin typeface="Trebuchet MS" panose="020B0603020202020204" pitchFamily="34" charset="0"/>
              </a:rPr>
              <a:t>de prevenție</a:t>
            </a:r>
            <a:r>
              <a:rPr lang="en-US" sz="2200" smtClean="0">
                <a:latin typeface="Trebuchet MS" panose="020B0603020202020204" pitchFamily="34" charset="0"/>
              </a:rPr>
              <a:t> urmând </a:t>
            </a:r>
            <a:r>
              <a:rPr lang="en-US" sz="2200" dirty="0">
                <a:latin typeface="Trebuchet MS" panose="020B0603020202020204" pitchFamily="34" charset="0"/>
              </a:rPr>
              <a:t>a </a:t>
            </a:r>
            <a:r>
              <a:rPr lang="en-US" sz="2200">
                <a:latin typeface="Trebuchet MS" panose="020B0603020202020204" pitchFamily="34" charset="0"/>
              </a:rPr>
              <a:t>fi </a:t>
            </a:r>
            <a:r>
              <a:rPr lang="en-US" sz="2200" smtClean="0">
                <a:latin typeface="Trebuchet MS" panose="020B0603020202020204" pitchFamily="34" charset="0"/>
              </a:rPr>
              <a:t>preluați </a:t>
            </a:r>
            <a:r>
              <a:rPr lang="en-US" sz="2200" dirty="0">
                <a:latin typeface="Trebuchet MS" panose="020B0603020202020204" pitchFamily="34" charset="0"/>
              </a:rPr>
              <a:t>de </a:t>
            </a:r>
            <a:r>
              <a:rPr lang="en-US" sz="2200" dirty="0" err="1">
                <a:latin typeface="Trebuchet MS" panose="020B0603020202020204" pitchFamily="34" charset="0"/>
              </a:rPr>
              <a:t>echipele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medicale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smtClean="0">
                <a:latin typeface="Trebuchet MS" panose="020B0603020202020204" pitchFamily="34" charset="0"/>
              </a:rPr>
              <a:t>de </a:t>
            </a:r>
            <a:r>
              <a:rPr lang="en-US" sz="2200" dirty="0" err="1" smtClean="0">
                <a:latin typeface="Trebuchet MS" panose="020B0603020202020204" pitchFamily="34" charset="0"/>
              </a:rPr>
              <a:t>specialitate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(</a:t>
            </a:r>
            <a:r>
              <a:rPr lang="en-US" sz="2200" dirty="0" err="1" smtClean="0">
                <a:latin typeface="Trebuchet MS" panose="020B0603020202020204" pitchFamily="34" charset="0"/>
              </a:rPr>
              <a:t>gastroenterologie</a:t>
            </a:r>
            <a:r>
              <a:rPr lang="en-US" sz="2200" dirty="0" smtClean="0">
                <a:latin typeface="Trebuchet MS" panose="020B0603020202020204" pitchFamily="34" charset="0"/>
              </a:rPr>
              <a:t>) </a:t>
            </a:r>
            <a:r>
              <a:rPr lang="en-US" sz="2200" dirty="0" err="1">
                <a:latin typeface="Trebuchet MS" panose="020B0603020202020204" pitchFamily="34" charset="0"/>
              </a:rPr>
              <a:t>pentru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err="1">
                <a:latin typeface="Trebuchet MS" panose="020B0603020202020204" pitchFamily="34" charset="0"/>
              </a:rPr>
              <a:t>stadializare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err="1">
                <a:latin typeface="Trebuchet MS" panose="020B0603020202020204" pitchFamily="34" charset="0"/>
              </a:rPr>
              <a:t>trimitere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către </a:t>
            </a:r>
            <a:r>
              <a:rPr lang="en-US" sz="2200" dirty="0" err="1" smtClean="0">
                <a:latin typeface="Trebuchet MS" panose="020B0603020202020204" pitchFamily="34" charset="0"/>
              </a:rPr>
              <a:t>tratament</a:t>
            </a:r>
            <a:r>
              <a:rPr lang="en-US" sz="22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200" dirty="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dirty="0"/>
              <a:t>Datele </a:t>
            </a:r>
            <a:r>
              <a:rPr lang="it-IT" sz="2400"/>
              <a:t>pacientilor </a:t>
            </a:r>
            <a:r>
              <a:rPr lang="it-IT" sz="2400" smtClean="0"/>
              <a:t>testați </a:t>
            </a:r>
            <a:r>
              <a:rPr lang="it-IT" sz="2400" dirty="0"/>
              <a:t>vor </a:t>
            </a:r>
            <a:r>
              <a:rPr lang="it-IT" sz="2400"/>
              <a:t>fi </a:t>
            </a:r>
            <a:r>
              <a:rPr lang="it-IT" sz="2400" smtClean="0"/>
              <a:t>înregistrate în </a:t>
            </a:r>
            <a:r>
              <a:rPr lang="it-IT" sz="2400" b="1" i="1" dirty="0" smtClean="0"/>
              <a:t>sistemul electronic </a:t>
            </a:r>
            <a:r>
              <a:rPr lang="it-IT" sz="2400" b="1" i="1" smtClean="0"/>
              <a:t>de </a:t>
            </a:r>
            <a:r>
              <a:rPr lang="it-IT" sz="2400" b="1" i="1" smtClean="0"/>
              <a:t>evidență </a:t>
            </a:r>
            <a:r>
              <a:rPr lang="it-IT" sz="2400" b="1" i="1" dirty="0" smtClean="0"/>
              <a:t>al screeningului (S.E.E.S.).</a:t>
            </a:r>
            <a:endParaRPr lang="ro-RO" sz="2200" b="1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CENTRE </a:t>
            </a: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 </a:t>
            </a: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PREVENȚIE</a:t>
            </a:r>
            <a:endParaRPr lang="en-US" sz="20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09127429"/>
              </p:ext>
            </p:extLst>
          </p:nvPr>
        </p:nvGraphicFramePr>
        <p:xfrm>
          <a:off x="1069473" y="1944304"/>
          <a:ext cx="10442342" cy="331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399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2200" b="1">
                <a:solidFill>
                  <a:srgbClr val="0070C0"/>
                </a:solidFill>
                <a:latin typeface="Trebuchet MS" panose="020B0603020202020204" pitchFamily="34" charset="0"/>
              </a:rPr>
              <a:t>ACTIUNI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 </a:t>
            </a:r>
            <a:r>
              <a:rPr lang="ro-RO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ARII STRATEGICE </a:t>
            </a:r>
            <a:r>
              <a:rPr lang="ro-RO" sz="2200" b="1">
                <a:solidFill>
                  <a:srgbClr val="0070C0"/>
                </a:solidFill>
                <a:latin typeface="Trebuchet MS" panose="020B0603020202020204" pitchFamily="34" charset="0"/>
              </a:rPr>
              <a:t>DE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INTERVEN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IE </a:t>
            </a:r>
            <a:r>
              <a:rPr lang="ro-RO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PENTRU CENTRELE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PREVEN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IE</a:t>
            </a: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err="1" smtClean="0">
                <a:latin typeface="Trebuchet MS" panose="020B0603020202020204" pitchFamily="34" charset="0"/>
              </a:rPr>
              <a:t>implicarea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în conținutul și </a:t>
            </a:r>
            <a:r>
              <a:rPr lang="en-US" sz="2200" err="1">
                <a:latin typeface="Trebuchet MS" panose="020B0603020202020204" pitchFamily="34" charset="0"/>
              </a:rPr>
              <a:t>promovarea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acțiunilor </a:t>
            </a:r>
            <a:r>
              <a:rPr lang="en-US" sz="2200" smtClean="0">
                <a:latin typeface="Trebuchet MS" panose="020B0603020202020204" pitchFamily="34" charset="0"/>
              </a:rPr>
              <a:t>de </a:t>
            </a:r>
            <a:r>
              <a:rPr lang="en-US" sz="2200" smtClean="0">
                <a:latin typeface="Trebuchet MS" panose="020B0603020202020204" pitchFamily="34" charset="0"/>
              </a:rPr>
              <a:t>educare/conștientizare </a:t>
            </a:r>
            <a:r>
              <a:rPr lang="en-US" sz="2200" err="1">
                <a:latin typeface="Trebuchet MS" panose="020B0603020202020204" pitchFamily="34" charset="0"/>
              </a:rPr>
              <a:t>pentru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grupurile vulnerabile în </a:t>
            </a:r>
            <a:r>
              <a:rPr lang="en-US" sz="2200" err="1">
                <a:latin typeface="Trebuchet MS" panose="020B0603020202020204" pitchFamily="34" charset="0"/>
              </a:rPr>
              <a:t>scopul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vaccinării </a:t>
            </a:r>
            <a:r>
              <a:rPr lang="en-US" sz="2200" dirty="0" err="1">
                <a:latin typeface="Trebuchet MS" panose="020B0603020202020204" pitchFamily="34" charset="0"/>
              </a:rPr>
              <a:t>pentru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prevenirea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hepatitei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virale</a:t>
            </a:r>
            <a:endParaRPr lang="en-US" sz="22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it-IT" sz="2200" dirty="0">
                <a:latin typeface="Trebuchet MS" panose="020B0603020202020204" pitchFamily="34" charset="0"/>
              </a:rPr>
              <a:t>detectarea </a:t>
            </a:r>
            <a:r>
              <a:rPr lang="it-IT" sz="2200">
                <a:latin typeface="Trebuchet MS" panose="020B0603020202020204" pitchFamily="34" charset="0"/>
              </a:rPr>
              <a:t>timpurie </a:t>
            </a:r>
            <a:r>
              <a:rPr lang="it-IT" sz="2200" smtClean="0">
                <a:latin typeface="Trebuchet MS" panose="020B0603020202020204" pitchFamily="34" charset="0"/>
              </a:rPr>
              <a:t>și desfășurarea de acțiuni </a:t>
            </a:r>
            <a:r>
              <a:rPr lang="it-IT" sz="2200" dirty="0">
                <a:latin typeface="Trebuchet MS" panose="020B0603020202020204" pitchFamily="34" charset="0"/>
              </a:rPr>
              <a:t>pentru stoparea transmiterii </a:t>
            </a:r>
            <a:r>
              <a:rPr lang="it-IT" sz="2200" dirty="0" smtClean="0">
                <a:latin typeface="Trebuchet MS" panose="020B0603020202020204" pitchFamily="34" charset="0"/>
              </a:rPr>
              <a:t>hepatitei B/C/D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asigurarea </a:t>
            </a:r>
            <a:r>
              <a:rPr lang="ro-RO" sz="2200">
                <a:latin typeface="Trebuchet MS" panose="020B0603020202020204" pitchFamily="34" charset="0"/>
              </a:rPr>
              <a:t>accesului 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i </a:t>
            </a:r>
            <a:r>
              <a:rPr lang="ro-RO" sz="2200" dirty="0">
                <a:latin typeface="Trebuchet MS" panose="020B0603020202020204" pitchFamily="34" charset="0"/>
              </a:rPr>
              <a:t>realizarea procedurilor medicale de </a:t>
            </a:r>
            <a:r>
              <a:rPr lang="ro-RO" sz="2200" dirty="0" smtClean="0">
                <a:latin typeface="Trebuchet MS" panose="020B0603020202020204" pitchFamily="34" charset="0"/>
              </a:rPr>
              <a:t>diagnostic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de </a:t>
            </a:r>
            <a:r>
              <a:rPr lang="ro-RO" sz="2200" smtClean="0">
                <a:latin typeface="Trebuchet MS" panose="020B0603020202020204" pitchFamily="34" charset="0"/>
              </a:rPr>
              <a:t>certitudine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stadializare</a:t>
            </a:r>
            <a:r>
              <a:rPr lang="en-US" sz="2200" dirty="0" smtClean="0">
                <a:latin typeface="Trebuchet MS" panose="020B0603020202020204" pitchFamily="34" charset="0"/>
              </a:rPr>
              <a:t> a </a:t>
            </a:r>
            <a:r>
              <a:rPr lang="en-US" sz="2200" dirty="0" err="1" smtClean="0">
                <a:latin typeface="Trebuchet MS" panose="020B0603020202020204" pitchFamily="34" charset="0"/>
              </a:rPr>
              <a:t>bolii</a:t>
            </a:r>
            <a:r>
              <a:rPr lang="ro-RO" sz="2200" dirty="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pentru persoanele depistate </a:t>
            </a:r>
            <a:r>
              <a:rPr lang="ro-RO" sz="2200">
                <a:latin typeface="Trebuchet MS" panose="020B0603020202020204" pitchFamily="34" charset="0"/>
              </a:rPr>
              <a:t>pozitiv 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i </a:t>
            </a:r>
            <a:r>
              <a:rPr lang="ro-RO" sz="2200" dirty="0">
                <a:latin typeface="Trebuchet MS" panose="020B0603020202020204" pitchFamily="34" charset="0"/>
              </a:rPr>
              <a:t>trimiterea </a:t>
            </a:r>
            <a:r>
              <a:rPr lang="ro-RO" sz="2200">
                <a:latin typeface="Trebuchet MS" panose="020B0603020202020204" pitchFamily="34" charset="0"/>
              </a:rPr>
              <a:t>acestora </a:t>
            </a:r>
            <a:r>
              <a:rPr lang="ro-RO" sz="2200" smtClean="0">
                <a:latin typeface="Trebuchet MS" panose="020B0603020202020204" pitchFamily="34" charset="0"/>
              </a:rPr>
              <a:t>c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ro-RO" sz="2200" smtClean="0">
                <a:latin typeface="Trebuchet MS" panose="020B0603020202020204" pitchFamily="34" charset="0"/>
              </a:rPr>
              <a:t>tre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ro-RO" sz="2200" dirty="0" smtClean="0">
                <a:latin typeface="Trebuchet MS" panose="020B0603020202020204" pitchFamily="34" charset="0"/>
              </a:rPr>
              <a:t>serviciile </a:t>
            </a:r>
            <a:r>
              <a:rPr lang="ro-RO" sz="2200" dirty="0">
                <a:latin typeface="Trebuchet MS" panose="020B0603020202020204" pitchFamily="34" charset="0"/>
              </a:rPr>
              <a:t>de </a:t>
            </a:r>
            <a:r>
              <a:rPr lang="ro-RO" sz="2200">
                <a:latin typeface="Trebuchet MS" panose="020B0603020202020204" pitchFamily="34" charset="0"/>
              </a:rPr>
              <a:t>îngrijire 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i </a:t>
            </a:r>
            <a:r>
              <a:rPr lang="ro-RO" sz="2200" dirty="0">
                <a:latin typeface="Trebuchet MS" panose="020B0603020202020204" pitchFamily="34" charset="0"/>
              </a:rPr>
              <a:t>tratament recomandate</a:t>
            </a:r>
          </a:p>
        </p:txBody>
      </p:sp>
    </p:spTree>
    <p:extLst>
      <p:ext uri="{BB962C8B-B14F-4D97-AF65-F5344CB8AC3E}">
        <p14:creationId xmlns:p14="http://schemas.microsoft.com/office/powerpoint/2010/main" val="3201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-105104"/>
            <a:ext cx="7711114" cy="13304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931C0CB-59C2-4B84-93D3-8B5FF33F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2205"/>
            <a:ext cx="10515600" cy="363559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dirty="0">
                <a:latin typeface="Trebuchet MS" panose="020B0603020202020204" pitchFamily="34" charset="0"/>
              </a:rPr>
              <a:t>Proiect cofinanţat </a:t>
            </a:r>
            <a:r>
              <a:rPr lang="ro-RO" sz="2400" dirty="0" smtClean="0">
                <a:latin typeface="Trebuchet MS" panose="020B0603020202020204" pitchFamily="34" charset="0"/>
              </a:rPr>
              <a:t>prin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ro-RO" sz="2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Fondul </a:t>
            </a:r>
            <a:r>
              <a:rPr lang="ro-RO" sz="2400" dirty="0">
                <a:solidFill>
                  <a:srgbClr val="0070C0"/>
                </a:solidFill>
                <a:latin typeface="Trebuchet MS" panose="020B0603020202020204" pitchFamily="34" charset="0"/>
              </a:rPr>
              <a:t>Social European, Programul Operaţional Capital Uman 2014-2020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b="1" dirty="0">
                <a:latin typeface="Trebuchet MS" panose="020B0603020202020204" pitchFamily="34" charset="0"/>
              </a:rPr>
              <a:t>Axa prioritară 4: </a:t>
            </a:r>
            <a:r>
              <a:rPr lang="ro-RO" sz="2400" dirty="0">
                <a:latin typeface="Trebuchet MS" panose="020B0603020202020204" pitchFamily="34" charset="0"/>
              </a:rPr>
              <a:t>Incluziunea socială şi combaterea sărăciei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b="1" dirty="0">
                <a:latin typeface="Trebuchet MS" panose="020B0603020202020204" pitchFamily="34" charset="0"/>
              </a:rPr>
              <a:t>Operaţiunea:</a:t>
            </a:r>
            <a:r>
              <a:rPr lang="ro-RO" sz="2400" dirty="0">
                <a:latin typeface="Trebuchet MS" panose="020B0603020202020204" pitchFamily="34" charset="0"/>
              </a:rPr>
              <a:t> Creșterea accesului la servicii accesibile, durabile și de înaltă calitate, inclusiv asistență medicală și servicii sociale de interes general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400" b="1" dirty="0" err="1">
                <a:latin typeface="Trebuchet MS" panose="020B0603020202020204" pitchFamily="34" charset="0"/>
              </a:rPr>
              <a:t>Contract</a:t>
            </a:r>
            <a:r>
              <a:rPr lang="fr-FR" sz="2400" b="1" dirty="0">
                <a:latin typeface="Trebuchet MS" panose="020B0603020202020204" pitchFamily="34" charset="0"/>
              </a:rPr>
              <a:t> de </a:t>
            </a:r>
            <a:r>
              <a:rPr lang="fr-FR" sz="2400" b="1" dirty="0" err="1">
                <a:latin typeface="Trebuchet MS" panose="020B0603020202020204" pitchFamily="34" charset="0"/>
              </a:rPr>
              <a:t>finanțare</a:t>
            </a:r>
            <a:r>
              <a:rPr lang="fr-FR" sz="2400" b="1" dirty="0">
                <a:latin typeface="Trebuchet MS" panose="020B0603020202020204" pitchFamily="34" charset="0"/>
              </a:rPr>
              <a:t> nr</a:t>
            </a:r>
            <a:r>
              <a:rPr lang="ro-RO" sz="2400" b="1" dirty="0">
                <a:latin typeface="Trebuchet MS" panose="020B0603020202020204" pitchFamily="34" charset="0"/>
              </a:rPr>
              <a:t>:</a:t>
            </a:r>
            <a:r>
              <a:rPr lang="fr-FR" sz="2400" b="1" dirty="0">
                <a:latin typeface="Trebuchet MS" panose="020B0603020202020204" pitchFamily="34" charset="0"/>
              </a:rPr>
              <a:t> </a:t>
            </a:r>
            <a:r>
              <a:rPr lang="fr-FR" sz="2400" dirty="0" smtClean="0">
                <a:latin typeface="Trebuchet MS" panose="020B0603020202020204" pitchFamily="34" charset="0"/>
              </a:rPr>
              <a:t>POCU/755/4/9/136208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Trebuchet MS" panose="020B0603020202020204" pitchFamily="34" charset="0"/>
              </a:rPr>
              <a:t>Beneficiar</a:t>
            </a:r>
            <a:r>
              <a:rPr lang="en-US" sz="2400" b="1" dirty="0">
                <a:latin typeface="Trebuchet MS" panose="020B0603020202020204" pitchFamily="34" charset="0"/>
              </a:rPr>
              <a:t>: </a:t>
            </a:r>
            <a:r>
              <a:rPr lang="en-US" sz="2400" dirty="0">
                <a:solidFill>
                  <a:srgbClr val="0070C0"/>
                </a:solidFill>
                <a:latin typeface="Trebuchet MS" panose="020B0603020202020204" pitchFamily="34" charset="0"/>
              </a:rPr>
              <a:t>INSTITUTUL CLINIC FUNDENI BUCURE</a:t>
            </a:r>
            <a:r>
              <a:rPr lang="ro-RO" sz="2400" dirty="0">
                <a:solidFill>
                  <a:srgbClr val="0070C0"/>
                </a:solidFill>
                <a:latin typeface="Trebuchet MS" panose="020B0603020202020204" pitchFamily="34" charset="0"/>
              </a:rPr>
              <a:t>ȘTI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o-RO" sz="24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ACTIVIT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Ă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 </a:t>
            </a: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DE INFORMARE, EDUCARE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,</a:t>
            </a:r>
            <a:r>
              <a:rPr lang="en-US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CON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Ș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TIENTIZARE </a:t>
            </a:r>
            <a:r>
              <a:rPr lang="ro-RO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A 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GRUPULUI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</a:t>
            </a:r>
            <a:r>
              <a:rPr lang="ro-RO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INT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Ă</a:t>
            </a: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200" dirty="0">
                <a:latin typeface="Trebuchet MS" panose="020B0603020202020204" pitchFamily="34" charset="0"/>
              </a:rPr>
              <a:t>Se </a:t>
            </a:r>
            <a:r>
              <a:rPr lang="en-US" sz="2200" err="1">
                <a:latin typeface="Trebuchet MS" panose="020B0603020202020204" pitchFamily="34" charset="0"/>
              </a:rPr>
              <a:t>va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urmări </a:t>
            </a:r>
            <a:r>
              <a:rPr lang="en-US" sz="2200" dirty="0" err="1" smtClean="0">
                <a:latin typeface="Trebuchet MS" panose="020B0603020202020204" pitchFamily="34" charset="0"/>
              </a:rPr>
              <a:t>facilitarea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accesului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la </a:t>
            </a:r>
            <a:r>
              <a:rPr lang="en-US" sz="2200" smtClean="0">
                <a:latin typeface="Trebuchet MS" panose="020B0603020202020204" pitchFamily="34" charset="0"/>
              </a:rPr>
              <a:t>informații esențiale </a:t>
            </a:r>
            <a:r>
              <a:rPr lang="en-US" sz="2200" err="1">
                <a:latin typeface="Trebuchet MS" panose="020B0603020202020204" pitchFamily="34" charset="0"/>
              </a:rPr>
              <a:t>privind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prevenția</a:t>
            </a:r>
            <a:r>
              <a:rPr lang="en-US" sz="2200" dirty="0">
                <a:latin typeface="Trebuchet MS" panose="020B0603020202020204" pitchFamily="34" charset="0"/>
              </a:rPr>
              <a:t>, </a:t>
            </a:r>
            <a:r>
              <a:rPr lang="en-US" sz="2200" dirty="0" err="1">
                <a:latin typeface="Trebuchet MS" panose="020B0603020202020204" pitchFamily="34" charset="0"/>
              </a:rPr>
              <a:t>riscurile</a:t>
            </a:r>
            <a:r>
              <a:rPr lang="en-US" sz="2200" dirty="0">
                <a:latin typeface="Trebuchet MS" panose="020B0603020202020204" pitchFamily="34" charset="0"/>
              </a:rPr>
              <a:t> implicate </a:t>
            </a:r>
            <a:r>
              <a:rPr lang="en-US" sz="2200">
                <a:latin typeface="Trebuchet MS" panose="020B0603020202020204" pitchFamily="34" charset="0"/>
              </a:rPr>
              <a:t>de </a:t>
            </a:r>
            <a:r>
              <a:rPr lang="en-US" sz="2200" smtClean="0">
                <a:latin typeface="Trebuchet MS" panose="020B0603020202020204" pitchFamily="34" charset="0"/>
              </a:rPr>
              <a:t>infecția </a:t>
            </a:r>
            <a:r>
              <a:rPr lang="en-US" sz="2200" dirty="0">
                <a:latin typeface="Trebuchet MS" panose="020B0603020202020204" pitchFamily="34" charset="0"/>
              </a:rPr>
              <a:t>cu </a:t>
            </a:r>
            <a:r>
              <a:rPr lang="en-US" sz="2200" dirty="0" err="1" smtClean="0">
                <a:latin typeface="Trebuchet MS" panose="020B0603020202020204" pitchFamily="34" charset="0"/>
              </a:rPr>
              <a:t>hepatite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virale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B/C/D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err="1">
                <a:latin typeface="Trebuchet MS" panose="020B0603020202020204" pitchFamily="34" charset="0"/>
              </a:rPr>
              <a:t>beneficiile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conformării </a:t>
            </a:r>
            <a:r>
              <a:rPr lang="en-US" sz="2200" dirty="0" err="1">
                <a:latin typeface="Trebuchet MS" panose="020B0603020202020204" pitchFamily="34" charset="0"/>
              </a:rPr>
              <a:t>voluntare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pentru</a:t>
            </a:r>
            <a:r>
              <a:rPr lang="en-US" sz="2200" dirty="0">
                <a:latin typeface="Trebuchet MS" panose="020B0603020202020204" pitchFamily="34" charset="0"/>
              </a:rPr>
              <a:t> screening </a:t>
            </a:r>
            <a:r>
              <a:rPr lang="en-US" sz="2200">
                <a:latin typeface="Trebuchet MS" panose="020B0603020202020204" pitchFamily="34" charset="0"/>
              </a:rPr>
              <a:t>al </a:t>
            </a:r>
            <a:r>
              <a:rPr lang="en-US" sz="2200" smtClean="0">
                <a:latin typeface="Trebuchet MS" panose="020B0603020202020204" pitchFamily="34" charset="0"/>
              </a:rPr>
              <a:t>populației </a:t>
            </a:r>
            <a:r>
              <a:rPr lang="en-US" sz="2200" dirty="0">
                <a:latin typeface="Trebuchet MS" panose="020B0603020202020204" pitchFamily="34" charset="0"/>
              </a:rPr>
              <a:t>din </a:t>
            </a:r>
            <a:r>
              <a:rPr lang="en-US" sz="2200" dirty="0" err="1" smtClean="0">
                <a:latin typeface="Trebuchet MS" panose="020B0603020202020204" pitchFamily="34" charset="0"/>
              </a:rPr>
              <a:t>regiunile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vizate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(</a:t>
            </a:r>
            <a:r>
              <a:rPr lang="en-US" sz="2200" err="1">
                <a:latin typeface="Trebuchet MS" panose="020B0603020202020204" pitchFamily="34" charset="0"/>
              </a:rPr>
              <a:t>Sud-Muntenia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 err="1">
                <a:latin typeface="Trebuchet MS" panose="020B0603020202020204" pitchFamily="34" charset="0"/>
              </a:rPr>
              <a:t>Sud</a:t>
            </a:r>
            <a:r>
              <a:rPr lang="en-US" sz="2200" dirty="0">
                <a:latin typeface="Trebuchet MS" panose="020B0603020202020204" pitchFamily="34" charset="0"/>
              </a:rPr>
              <a:t>-Vest </a:t>
            </a:r>
            <a:r>
              <a:rPr lang="en-US" sz="2200" dirty="0" err="1">
                <a:latin typeface="Trebuchet MS" panose="020B0603020202020204" pitchFamily="34" charset="0"/>
              </a:rPr>
              <a:t>Oltenia</a:t>
            </a:r>
            <a:r>
              <a:rPr lang="en-US" sz="2200" dirty="0">
                <a:latin typeface="Trebuchet MS" panose="020B0603020202020204" pitchFamily="34" charset="0"/>
              </a:rPr>
              <a:t>), </a:t>
            </a:r>
            <a:r>
              <a:rPr lang="en-US" sz="2200">
                <a:latin typeface="Trebuchet MS" panose="020B0603020202020204" pitchFamily="34" charset="0"/>
              </a:rPr>
              <a:t>diagnostic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 err="1" smtClean="0">
                <a:latin typeface="Trebuchet MS" panose="020B0603020202020204" pitchFamily="34" charset="0"/>
              </a:rPr>
              <a:t>tratament</a:t>
            </a:r>
            <a:r>
              <a:rPr lang="en-US" sz="22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200" dirty="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200" smtClean="0">
                <a:latin typeface="Trebuchet MS" panose="020B0603020202020204" pitchFamily="34" charset="0"/>
              </a:rPr>
              <a:t>Î</a:t>
            </a:r>
            <a:r>
              <a:rPr lang="ro-RO" sz="2200" smtClean="0">
                <a:latin typeface="Trebuchet MS" panose="020B0603020202020204" pitchFamily="34" charset="0"/>
              </a:rPr>
              <a:t>n </a:t>
            </a:r>
            <a:r>
              <a:rPr lang="ro-RO" sz="2200" dirty="0">
                <a:latin typeface="Trebuchet MS" panose="020B0603020202020204" pitchFamily="34" charset="0"/>
              </a:rPr>
              <a:t>cadrul proiectului se vor organiza </a:t>
            </a:r>
            <a:r>
              <a:rPr lang="ro-RO" sz="2200" b="1" u="sng" dirty="0" smtClean="0">
                <a:latin typeface="Trebuchet MS" panose="020B0603020202020204" pitchFamily="34" charset="0"/>
              </a:rPr>
              <a:t>campanii </a:t>
            </a:r>
            <a:r>
              <a:rPr lang="ro-RO" sz="2200" b="1" u="sng">
                <a:latin typeface="Trebuchet MS" panose="020B0603020202020204" pitchFamily="34" charset="0"/>
              </a:rPr>
              <a:t>locale </a:t>
            </a:r>
            <a:r>
              <a:rPr lang="ro-RO" sz="2200" b="1" u="sng" smtClean="0">
                <a:latin typeface="Trebuchet MS" panose="020B0603020202020204" pitchFamily="34" charset="0"/>
              </a:rPr>
              <a:t>jude</a:t>
            </a:r>
            <a:r>
              <a:rPr lang="en-GB" sz="2200" b="1" u="sng" smtClean="0">
                <a:latin typeface="Trebuchet MS" panose="020B0603020202020204" pitchFamily="34" charset="0"/>
              </a:rPr>
              <a:t>ț</a:t>
            </a:r>
            <a:r>
              <a:rPr lang="ro-RO" sz="2200" b="1" u="sng" smtClean="0">
                <a:latin typeface="Trebuchet MS" panose="020B0603020202020204" pitchFamily="34" charset="0"/>
              </a:rPr>
              <a:t>ene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de informare, </a:t>
            </a:r>
            <a:r>
              <a:rPr lang="ro-RO" sz="2200" dirty="0" smtClean="0">
                <a:latin typeface="Trebuchet MS" panose="020B0603020202020204" pitchFamily="34" charset="0"/>
              </a:rPr>
              <a:t>educare</a:t>
            </a:r>
            <a:r>
              <a:rPr lang="ro-RO" sz="2200" smtClean="0">
                <a:latin typeface="Trebuchet MS" panose="020B0603020202020204" pitchFamily="34" charset="0"/>
              </a:rPr>
              <a:t>,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ro-RO" sz="2200" smtClean="0">
                <a:latin typeface="Trebuchet MS" panose="020B0603020202020204" pitchFamily="34" charset="0"/>
              </a:rPr>
              <a:t>con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tientizare </a:t>
            </a:r>
            <a:r>
              <a:rPr lang="ro-RO" sz="2200" dirty="0">
                <a:latin typeface="Trebuchet MS" panose="020B0603020202020204" pitchFamily="34" charset="0"/>
              </a:rPr>
              <a:t>a </a:t>
            </a:r>
            <a:r>
              <a:rPr lang="ro-RO" sz="2200">
                <a:latin typeface="Trebuchet MS" panose="020B0603020202020204" pitchFamily="34" charset="0"/>
              </a:rPr>
              <a:t>grupului </a:t>
            </a:r>
            <a:r>
              <a:rPr lang="en-GB" sz="2200" smtClean="0">
                <a:latin typeface="Trebuchet MS" panose="020B0603020202020204" pitchFamily="34" charset="0"/>
              </a:rPr>
              <a:t>ț</a:t>
            </a:r>
            <a:r>
              <a:rPr lang="ro-RO" sz="2200" smtClean="0">
                <a:latin typeface="Trebuchet MS" panose="020B0603020202020204" pitchFamily="34" charset="0"/>
              </a:rPr>
              <a:t>int</a:t>
            </a:r>
            <a:r>
              <a:rPr lang="en-GB" sz="2200" smtClean="0">
                <a:latin typeface="Trebuchet MS" panose="020B0603020202020204" pitchFamily="34" charset="0"/>
              </a:rPr>
              <a:t>ă</a:t>
            </a:r>
            <a:r>
              <a:rPr lang="ro-RO" sz="2200" smtClean="0">
                <a:latin typeface="Trebuchet MS" panose="020B0603020202020204" pitchFamily="34" charset="0"/>
              </a:rPr>
              <a:t> </a:t>
            </a:r>
            <a:r>
              <a:rPr lang="ro-RO" sz="2200" dirty="0">
                <a:latin typeface="Trebuchet MS" panose="020B0603020202020204" pitchFamily="34" charset="0"/>
              </a:rPr>
              <a:t>privind </a:t>
            </a:r>
            <a:r>
              <a:rPr lang="ro-RO" sz="2200">
                <a:latin typeface="Trebuchet MS" panose="020B0603020202020204" pitchFamily="34" charset="0"/>
              </a:rPr>
              <a:t>screeningul </a:t>
            </a:r>
            <a:r>
              <a:rPr lang="en-GB" sz="2200" smtClean="0">
                <a:latin typeface="Trebuchet MS" panose="020B0603020202020204" pitchFamily="34" charset="0"/>
              </a:rPr>
              <a:t>î</a:t>
            </a:r>
            <a:r>
              <a:rPr lang="ro-RO" sz="2200" smtClean="0">
                <a:latin typeface="Trebuchet MS" panose="020B0603020202020204" pitchFamily="34" charset="0"/>
              </a:rPr>
              <a:t>n </a:t>
            </a:r>
            <a:r>
              <a:rPr lang="ro-RO" sz="2200" dirty="0">
                <a:latin typeface="Trebuchet MS" panose="020B0603020202020204" pitchFamily="34" charset="0"/>
              </a:rPr>
              <a:t>cazul bolilor hepatice cronice </a:t>
            </a:r>
            <a:r>
              <a:rPr lang="ro-RO" sz="2200" smtClean="0">
                <a:latin typeface="Trebuchet MS" panose="020B0603020202020204" pitchFamily="34" charset="0"/>
              </a:rPr>
              <a:t>secundare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ro-RO" sz="2200" smtClean="0">
                <a:latin typeface="Trebuchet MS" panose="020B0603020202020204" pitchFamily="34" charset="0"/>
              </a:rPr>
              <a:t>infec</a:t>
            </a:r>
            <a:r>
              <a:rPr lang="en-GB" sz="2200" smtClean="0">
                <a:latin typeface="Trebuchet MS" panose="020B0603020202020204" pitchFamily="34" charset="0"/>
              </a:rPr>
              <a:t>ț</a:t>
            </a:r>
            <a:r>
              <a:rPr lang="ro-RO" sz="2200" smtClean="0">
                <a:latin typeface="Trebuchet MS" panose="020B0603020202020204" pitchFamily="34" charset="0"/>
              </a:rPr>
              <a:t>iilor </a:t>
            </a:r>
            <a:r>
              <a:rPr lang="ro-RO" sz="2200" dirty="0">
                <a:latin typeface="Trebuchet MS" panose="020B0603020202020204" pitchFamily="34" charset="0"/>
              </a:rPr>
              <a:t>virale cu virusuri hepatitice </a:t>
            </a:r>
            <a:r>
              <a:rPr lang="ro-RO" sz="2200">
                <a:latin typeface="Trebuchet MS" panose="020B0603020202020204" pitchFamily="34" charset="0"/>
              </a:rPr>
              <a:t>B/D </a:t>
            </a:r>
            <a:r>
              <a:rPr lang="en-GB" sz="2200" smtClean="0">
                <a:latin typeface="Trebuchet MS" panose="020B0603020202020204" pitchFamily="34" charset="0"/>
              </a:rPr>
              <a:t>ș</a:t>
            </a:r>
            <a:r>
              <a:rPr lang="ro-RO" sz="2200" smtClean="0">
                <a:latin typeface="Trebuchet MS" panose="020B0603020202020204" pitchFamily="34" charset="0"/>
              </a:rPr>
              <a:t>i </a:t>
            </a:r>
            <a:r>
              <a:rPr lang="ro-RO" sz="2200" dirty="0">
                <a:latin typeface="Trebuchet MS" panose="020B0603020202020204" pitchFamily="34" charset="0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36880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>
                <a:latin typeface="Trebuchet MS" panose="020B0603020202020204" pitchFamily="34" charset="0"/>
              </a:rPr>
              <a:t>Plan de achizitii al proiectului realizat si </a:t>
            </a:r>
            <a:r>
              <a:rPr lang="en-GB" sz="1200">
                <a:latin typeface="Trebuchet MS" panose="020B0603020202020204" pitchFamily="34" charset="0"/>
              </a:rPr>
              <a:t>actualizat </a:t>
            </a:r>
            <a:r>
              <a:rPr lang="en-GB" sz="1200" smtClean="0">
                <a:latin typeface="Trebuchet MS" panose="020B0603020202020204" pitchFamily="34" charset="0"/>
              </a:rPr>
              <a:t>periodic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200">
                <a:latin typeface="Trebuchet MS" panose="020B0603020202020204" pitchFamily="34" charset="0"/>
              </a:rPr>
              <a:t>Proceduri de achizitie derulate si finalizare cu respectarea prevederilor </a:t>
            </a:r>
            <a:r>
              <a:rPr lang="it-IT" sz="1200">
                <a:latin typeface="Trebuchet MS" panose="020B0603020202020204" pitchFamily="34" charset="0"/>
              </a:rPr>
              <a:t>legale </a:t>
            </a:r>
            <a:r>
              <a:rPr lang="it-IT" sz="1200" smtClean="0">
                <a:latin typeface="Trebuchet MS" panose="020B0603020202020204" pitchFamily="34" charset="0"/>
              </a:rPr>
              <a:t>aplicabile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>
                <a:latin typeface="Trebuchet MS" panose="020B0603020202020204" pitchFamily="34" charset="0"/>
              </a:rPr>
              <a:t>Contacte cu furnizori/prestatori </a:t>
            </a:r>
            <a:r>
              <a:rPr lang="en-GB" sz="1200">
                <a:latin typeface="Trebuchet MS" panose="020B0603020202020204" pitchFamily="34" charset="0"/>
              </a:rPr>
              <a:t>de </a:t>
            </a:r>
            <a:r>
              <a:rPr lang="en-GB" sz="1200" smtClean="0">
                <a:latin typeface="Trebuchet MS" panose="020B0603020202020204" pitchFamily="34" charset="0"/>
              </a:rPr>
              <a:t>servicii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>
                <a:latin typeface="Trebuchet MS" panose="020B0603020202020204" pitchFamily="34" charset="0"/>
              </a:rPr>
              <a:t>Produse/servicii/lucrari receptionate conform </a:t>
            </a:r>
            <a:r>
              <a:rPr lang="en-GB" sz="1200">
                <a:latin typeface="Trebuchet MS" panose="020B0603020202020204" pitchFamily="34" charset="0"/>
              </a:rPr>
              <a:t>prevederilor </a:t>
            </a:r>
            <a:r>
              <a:rPr lang="en-GB" sz="1200" smtClean="0">
                <a:latin typeface="Trebuchet MS" panose="020B0603020202020204" pitchFamily="34" charset="0"/>
              </a:rPr>
              <a:t>contractuale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200">
                <a:latin typeface="Trebuchet MS" panose="020B0603020202020204" pitchFamily="34" charset="0"/>
              </a:rPr>
              <a:t>Contractarea lucratori identificare si raportare </a:t>
            </a:r>
            <a:r>
              <a:rPr lang="it-IT" sz="1200">
                <a:latin typeface="Trebuchet MS" panose="020B0603020202020204" pitchFamily="34" charset="0"/>
              </a:rPr>
              <a:t>grup </a:t>
            </a:r>
            <a:r>
              <a:rPr lang="it-IT" sz="1200" smtClean="0">
                <a:latin typeface="Trebuchet MS" panose="020B0603020202020204" pitchFamily="34" charset="0"/>
              </a:rPr>
              <a:t>tinta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200">
                <a:latin typeface="Trebuchet MS" panose="020B0603020202020204" pitchFamily="34" charset="0"/>
              </a:rPr>
              <a:t>Actiuni la nivel judetean pentru mobilizarea si </a:t>
            </a:r>
            <a:r>
              <a:rPr lang="es-ES" sz="1200">
                <a:latin typeface="Trebuchet MS" panose="020B0603020202020204" pitchFamily="34" charset="0"/>
              </a:rPr>
              <a:t>identificarea </a:t>
            </a:r>
            <a:r>
              <a:rPr lang="es-ES" sz="1200" smtClean="0">
                <a:latin typeface="Trebuchet MS" panose="020B0603020202020204" pitchFamily="34" charset="0"/>
              </a:rPr>
              <a:t>pacientilor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>
                <a:latin typeface="Trebuchet MS" panose="020B0603020202020204" pitchFamily="34" charset="0"/>
              </a:rPr>
              <a:t>120.000 formulare de inregistrare a pacientilor in actiunile </a:t>
            </a:r>
            <a:r>
              <a:rPr lang="en-GB" sz="1200">
                <a:latin typeface="Trebuchet MS" panose="020B0603020202020204" pitchFamily="34" charset="0"/>
              </a:rPr>
              <a:t>de </a:t>
            </a:r>
            <a:r>
              <a:rPr lang="en-GB" sz="1200" smtClean="0">
                <a:latin typeface="Trebuchet MS" panose="020B0603020202020204" pitchFamily="34" charset="0"/>
              </a:rPr>
              <a:t>screening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>
                <a:latin typeface="Trebuchet MS" panose="020B0603020202020204" pitchFamily="34" charset="0"/>
              </a:rPr>
              <a:t>120.000 formulare de consimtamant liber exprimat </a:t>
            </a:r>
            <a:r>
              <a:rPr lang="en-GB" sz="1200">
                <a:latin typeface="Trebuchet MS" panose="020B0603020202020204" pitchFamily="34" charset="0"/>
              </a:rPr>
              <a:t>al </a:t>
            </a:r>
            <a:r>
              <a:rPr lang="en-GB" sz="1200" smtClean="0">
                <a:latin typeface="Trebuchet MS" panose="020B0603020202020204" pitchFamily="34" charset="0"/>
              </a:rPr>
              <a:t>pacientilor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200">
                <a:latin typeface="Trebuchet MS" panose="020B0603020202020204" pitchFamily="34" charset="0"/>
              </a:rPr>
              <a:t>120.000 pacienti inregistrati in sistemul electronic de evidenta al screening-ului (SEES)</a:t>
            </a:r>
            <a:endParaRPr lang="en-GB" sz="120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400" smtClean="0">
                <a:latin typeface="Trebuchet MS" panose="020B0603020202020204" pitchFamily="34" charset="0"/>
              </a:rPr>
              <a:t>Procedura de screening in acord cu protocoalele in vigoare si strategia de 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400">
                <a:latin typeface="Trebuchet MS" panose="020B0603020202020204" pitchFamily="34" charset="0"/>
              </a:rPr>
              <a:t>Medici de familie din regiunea Sud Muntenia integrati </a:t>
            </a:r>
            <a:r>
              <a:rPr lang="it-IT" sz="1400">
                <a:latin typeface="Trebuchet MS" panose="020B0603020202020204" pitchFamily="34" charset="0"/>
              </a:rPr>
              <a:t>in </a:t>
            </a:r>
            <a:r>
              <a:rPr lang="it-IT" sz="1400" smtClean="0">
                <a:latin typeface="Trebuchet MS" panose="020B0603020202020204" pitchFamily="34" charset="0"/>
              </a:rPr>
              <a:t>screeening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400">
                <a:latin typeface="Trebuchet MS" panose="020B0603020202020204" pitchFamily="34" charset="0"/>
              </a:rPr>
              <a:t>Medici de familie din regiunea Sud-Vest Oltenia integrati </a:t>
            </a:r>
            <a:r>
              <a:rPr lang="it-IT" sz="1400">
                <a:latin typeface="Trebuchet MS" panose="020B0603020202020204" pitchFamily="34" charset="0"/>
              </a:rPr>
              <a:t>in </a:t>
            </a:r>
            <a:r>
              <a:rPr lang="it-IT" sz="1400" smtClean="0">
                <a:latin typeface="Trebuchet MS" panose="020B0603020202020204" pitchFamily="34" charset="0"/>
              </a:rPr>
              <a:t>screeening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>
                <a:latin typeface="Trebuchet MS" panose="020B0603020202020204" pitchFamily="34" charset="0"/>
              </a:rPr>
              <a:t>120.000 teste rapide hepatita </a:t>
            </a:r>
            <a:r>
              <a:rPr lang="en-GB" sz="1400">
                <a:latin typeface="Trebuchet MS" panose="020B0603020202020204" pitchFamily="34" charset="0"/>
              </a:rPr>
              <a:t>B </a:t>
            </a:r>
            <a:r>
              <a:rPr lang="en-GB" sz="1400" smtClean="0">
                <a:latin typeface="Trebuchet MS" panose="020B0603020202020204" pitchFamily="34" charset="0"/>
              </a:rPr>
              <a:t>realizate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>
                <a:latin typeface="Trebuchet MS" panose="020B0603020202020204" pitchFamily="34" charset="0"/>
              </a:rPr>
              <a:t>120.000 teste rapide hepatita </a:t>
            </a:r>
            <a:r>
              <a:rPr lang="en-GB" sz="1400">
                <a:latin typeface="Trebuchet MS" panose="020B0603020202020204" pitchFamily="34" charset="0"/>
              </a:rPr>
              <a:t>C </a:t>
            </a:r>
            <a:r>
              <a:rPr lang="en-GB" sz="1400" smtClean="0">
                <a:latin typeface="Trebuchet MS" panose="020B0603020202020204" pitchFamily="34" charset="0"/>
              </a:rPr>
              <a:t>realizate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400">
                <a:latin typeface="Trebuchet MS" panose="020B0603020202020204" pitchFamily="34" charset="0"/>
              </a:rPr>
              <a:t>120.000 pacienti beneficiari de </a:t>
            </a:r>
            <a:r>
              <a:rPr lang="it-IT" sz="1400">
                <a:latin typeface="Trebuchet MS" panose="020B0603020202020204" pitchFamily="34" charset="0"/>
              </a:rPr>
              <a:t>consultatie </a:t>
            </a:r>
            <a:r>
              <a:rPr lang="it-IT" sz="1400" smtClean="0">
                <a:latin typeface="Trebuchet MS" panose="020B0603020202020204" pitchFamily="34" charset="0"/>
              </a:rPr>
              <a:t>preventiva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>
                <a:latin typeface="Trebuchet MS" panose="020B0603020202020204" pitchFamily="34" charset="0"/>
              </a:rPr>
              <a:t>120.000 pacienti beneficiari de consultatie efectuare procedura </a:t>
            </a:r>
            <a:r>
              <a:rPr lang="en-GB" sz="1400">
                <a:latin typeface="Trebuchet MS" panose="020B0603020202020204" pitchFamily="34" charset="0"/>
              </a:rPr>
              <a:t>de </a:t>
            </a:r>
            <a:r>
              <a:rPr lang="en-GB" sz="1400" smtClean="0">
                <a:latin typeface="Trebuchet MS" panose="020B0603020202020204" pitchFamily="34" charset="0"/>
              </a:rPr>
              <a:t>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>
                <a:latin typeface="Trebuchet MS" panose="020B0603020202020204" pitchFamily="34" charset="0"/>
              </a:rPr>
              <a:t>120.000 pacienti beneficiari de consultatie post efectuare procedura </a:t>
            </a:r>
            <a:r>
              <a:rPr lang="en-GB" sz="1400">
                <a:latin typeface="Trebuchet MS" panose="020B0603020202020204" pitchFamily="34" charset="0"/>
              </a:rPr>
              <a:t>de </a:t>
            </a:r>
            <a:r>
              <a:rPr lang="en-GB" sz="1400" smtClean="0">
                <a:latin typeface="Trebuchet MS" panose="020B0603020202020204" pitchFamily="34" charset="0"/>
              </a:rPr>
              <a:t>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400">
                <a:latin typeface="Trebuchet MS" panose="020B0603020202020204" pitchFamily="34" charset="0"/>
              </a:rPr>
              <a:t>72.000 pacienti din grupuri vulnerabile beneficiari de consultatie preventiva</a:t>
            </a:r>
            <a:endParaRPr lang="it-IT" sz="140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72.000 pacienti din grupuri vulnerabile beneficiari de consultatie efectuare procedura </a:t>
            </a:r>
            <a:r>
              <a:rPr lang="it-IT" sz="1500"/>
              <a:t>de </a:t>
            </a:r>
            <a:r>
              <a:rPr lang="it-IT" sz="1500" smtClean="0"/>
              <a:t>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72.000 pacienti din grupuri vulnerabile beneficiari de consultatie post efectuare procedura </a:t>
            </a:r>
            <a:r>
              <a:rPr lang="it-IT" sz="1500"/>
              <a:t>de </a:t>
            </a:r>
            <a:r>
              <a:rPr lang="it-IT" sz="1500" smtClean="0"/>
              <a:t>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72.000 pacienti din grupuri vulnerabile inregistrati in sistemul electronic de evidenta al screening-ului (</a:t>
            </a:r>
            <a:r>
              <a:rPr lang="it-IT" sz="1500"/>
              <a:t>SEES</a:t>
            </a:r>
            <a:r>
              <a:rPr lang="it-IT" sz="1500" smtClean="0"/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Procedura de pentru diagnostic de certitudine si stadializare in acord cu protocoalele in vigoare si strategia </a:t>
            </a:r>
            <a:r>
              <a:rPr lang="it-IT" sz="1500"/>
              <a:t>de </a:t>
            </a:r>
            <a:r>
              <a:rPr lang="it-IT" sz="1500" smtClean="0"/>
              <a:t>testare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2.400 pacienti beneficiari de investigatie pentru stadializare (infectie cronica B/ C/ B si C/ B si </a:t>
            </a:r>
            <a:r>
              <a:rPr lang="it-IT" sz="1500"/>
              <a:t>D</a:t>
            </a:r>
            <a:r>
              <a:rPr lang="it-IT" sz="1500" smtClean="0"/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/>
              <a:t>2.400 consultaþii de specialitate (Gastroenterologie sau Boli </a:t>
            </a:r>
            <a:r>
              <a:rPr lang="en-GB" sz="1500"/>
              <a:t>Infecþioase</a:t>
            </a:r>
            <a:r>
              <a:rPr lang="en-GB" sz="1500" smtClean="0"/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500"/>
              <a:t>2.400 investigatii cu fibroscan in </a:t>
            </a:r>
            <a:r>
              <a:rPr lang="it-IT" sz="1500"/>
              <a:t>vederea </a:t>
            </a:r>
            <a:r>
              <a:rPr lang="it-IT" sz="1500" smtClean="0"/>
              <a:t>stadializarii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/>
              <a:t>2.400 recomandari pentru tratament conform protocoalelor CNAS</a:t>
            </a:r>
            <a:endParaRPr lang="en-US" sz="15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 smtClean="0">
                <a:latin typeface="Trebuchet MS" panose="020B0603020202020204" pitchFamily="34" charset="0"/>
              </a:rPr>
              <a:t>Infiintarea </a:t>
            </a:r>
            <a:r>
              <a:rPr lang="en-GB" sz="2500">
                <a:latin typeface="Trebuchet MS" panose="020B0603020202020204" pitchFamily="34" charset="0"/>
              </a:rPr>
              <a:t>Centrului Coordonator de preventie – </a:t>
            </a:r>
            <a:r>
              <a:rPr lang="en-GB" sz="2500">
                <a:latin typeface="Trebuchet MS" panose="020B0603020202020204" pitchFamily="34" charset="0"/>
              </a:rPr>
              <a:t>IC </a:t>
            </a:r>
            <a:r>
              <a:rPr lang="en-GB" sz="2500" smtClean="0">
                <a:latin typeface="Trebuchet MS" panose="020B0603020202020204" pitchFamily="34" charset="0"/>
              </a:rPr>
              <a:t>Fundeni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Infiintarea Centrului pilot de </a:t>
            </a:r>
            <a:r>
              <a:rPr lang="en-GB" sz="2500">
                <a:latin typeface="Trebuchet MS" panose="020B0603020202020204" pitchFamily="34" charset="0"/>
              </a:rPr>
              <a:t>preventie- </a:t>
            </a:r>
            <a:r>
              <a:rPr lang="en-GB" sz="2500" smtClean="0">
                <a:latin typeface="Trebuchet MS" panose="020B0603020202020204" pitchFamily="34" charset="0"/>
              </a:rPr>
              <a:t>Muntenia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500">
                <a:latin typeface="Trebuchet MS" panose="020B0603020202020204" pitchFamily="34" charset="0"/>
              </a:rPr>
              <a:t>Infiintarea Centrului pilot de preventie </a:t>
            </a:r>
            <a:r>
              <a:rPr lang="it-IT" sz="2500">
                <a:latin typeface="Trebuchet MS" panose="020B0603020202020204" pitchFamily="34" charset="0"/>
              </a:rPr>
              <a:t>– </a:t>
            </a:r>
            <a:r>
              <a:rPr lang="it-IT" sz="2500" smtClean="0">
                <a:latin typeface="Trebuchet MS" panose="020B0603020202020204" pitchFamily="34" charset="0"/>
              </a:rPr>
              <a:t>Oltenia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Infiintarea </a:t>
            </a:r>
            <a:r>
              <a:rPr lang="en-GB" sz="2500" smtClean="0">
                <a:latin typeface="Trebuchet MS" panose="020B0603020202020204" pitchFamily="34" charset="0"/>
              </a:rPr>
              <a:t>Centrului </a:t>
            </a:r>
            <a:r>
              <a:rPr lang="en-GB" sz="2500">
                <a:latin typeface="Trebuchet MS" panose="020B0603020202020204" pitchFamily="34" charset="0"/>
              </a:rPr>
              <a:t>suport de </a:t>
            </a:r>
            <a:r>
              <a:rPr lang="en-GB" sz="2500">
                <a:latin typeface="Trebuchet MS" panose="020B0603020202020204" pitchFamily="34" charset="0"/>
              </a:rPr>
              <a:t>preventie </a:t>
            </a:r>
            <a:r>
              <a:rPr lang="en-GB" sz="2500" smtClean="0">
                <a:latin typeface="Trebuchet MS" panose="020B0603020202020204" pitchFamily="34" charset="0"/>
              </a:rPr>
              <a:t>Sud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Contractarea expertilor pentru functionarea centelor </a:t>
            </a:r>
            <a:r>
              <a:rPr lang="en-GB" sz="2500">
                <a:latin typeface="Trebuchet MS" panose="020B0603020202020204" pitchFamily="34" charset="0"/>
              </a:rPr>
              <a:t>de </a:t>
            </a:r>
            <a:r>
              <a:rPr lang="en-GB" sz="2500" smtClean="0">
                <a:latin typeface="Trebuchet MS" panose="020B0603020202020204" pitchFamily="34" charset="0"/>
              </a:rPr>
              <a:t>preventie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Achizii de echipamente si mobilier pentru dotarea centrelor </a:t>
            </a:r>
            <a:r>
              <a:rPr lang="en-GB" sz="2500">
                <a:latin typeface="Trebuchet MS" panose="020B0603020202020204" pitchFamily="34" charset="0"/>
              </a:rPr>
              <a:t>de </a:t>
            </a:r>
            <a:r>
              <a:rPr lang="en-GB" sz="2500" smtClean="0">
                <a:latin typeface="Trebuchet MS" panose="020B0603020202020204" pitchFamily="34" charset="0"/>
              </a:rPr>
              <a:t>preventie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Achizii de consumabile necesare functionarii centrelor </a:t>
            </a:r>
            <a:r>
              <a:rPr lang="en-GB" sz="2500">
                <a:latin typeface="Trebuchet MS" panose="020B0603020202020204" pitchFamily="34" charset="0"/>
              </a:rPr>
              <a:t>de </a:t>
            </a:r>
            <a:r>
              <a:rPr lang="en-GB" sz="2500" smtClean="0">
                <a:latin typeface="Trebuchet MS" panose="020B0603020202020204" pitchFamily="34" charset="0"/>
              </a:rPr>
              <a:t>preventie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</a:t>
            </a:r>
            <a:r>
              <a:rPr lang="en-GB" sz="2500">
                <a:latin typeface="Trebuchet MS" panose="020B0603020202020204" pitchFamily="34" charset="0"/>
              </a:rPr>
              <a:t>-</a:t>
            </a:r>
            <a:r>
              <a:rPr lang="en-GB" sz="2500" smtClean="0">
                <a:latin typeface="Trebuchet MS" panose="020B0603020202020204" pitchFamily="34" charset="0"/>
              </a:rPr>
              <a:t>jud.AG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-jud</a:t>
            </a:r>
            <a:r>
              <a:rPr lang="en-GB" sz="2500">
                <a:latin typeface="Trebuchet MS" panose="020B0603020202020204" pitchFamily="34" charset="0"/>
              </a:rPr>
              <a:t>. </a:t>
            </a:r>
            <a:r>
              <a:rPr lang="en-GB" sz="2500" smtClean="0">
                <a:latin typeface="Trebuchet MS" panose="020B0603020202020204" pitchFamily="34" charset="0"/>
              </a:rPr>
              <a:t>CL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</a:t>
            </a:r>
            <a:r>
              <a:rPr lang="en-GB" sz="2500">
                <a:latin typeface="Trebuchet MS" panose="020B0603020202020204" pitchFamily="34" charset="0"/>
              </a:rPr>
              <a:t>-</a:t>
            </a:r>
            <a:r>
              <a:rPr lang="en-GB" sz="2500" smtClean="0">
                <a:latin typeface="Trebuchet MS" panose="020B0603020202020204" pitchFamily="34" charset="0"/>
              </a:rPr>
              <a:t>jud.DB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</a:t>
            </a:r>
            <a:r>
              <a:rPr lang="en-GB" sz="2500">
                <a:latin typeface="Trebuchet MS" panose="020B0603020202020204" pitchFamily="34" charset="0"/>
              </a:rPr>
              <a:t>-</a:t>
            </a:r>
            <a:r>
              <a:rPr lang="en-GB" sz="2500" smtClean="0">
                <a:latin typeface="Trebuchet MS" panose="020B0603020202020204" pitchFamily="34" charset="0"/>
              </a:rPr>
              <a:t>jud.GR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</a:t>
            </a:r>
            <a:r>
              <a:rPr lang="en-GB" sz="2500">
                <a:latin typeface="Trebuchet MS" panose="020B0603020202020204" pitchFamily="34" charset="0"/>
              </a:rPr>
              <a:t>-</a:t>
            </a:r>
            <a:r>
              <a:rPr lang="en-GB" sz="2500" smtClean="0">
                <a:latin typeface="Trebuchet MS" panose="020B0603020202020204" pitchFamily="34" charset="0"/>
              </a:rPr>
              <a:t>jud.IL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</a:t>
            </a:r>
            <a:r>
              <a:rPr lang="en-GB" sz="2500">
                <a:latin typeface="Trebuchet MS" panose="020B0603020202020204" pitchFamily="34" charset="0"/>
              </a:rPr>
              <a:t>-</a:t>
            </a:r>
            <a:r>
              <a:rPr lang="en-GB" sz="2500" smtClean="0">
                <a:latin typeface="Trebuchet MS" panose="020B0603020202020204" pitchFamily="34" charset="0"/>
              </a:rPr>
              <a:t>jud.PH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500">
                <a:latin typeface="Trebuchet MS" panose="020B0603020202020204" pitchFamily="34" charset="0"/>
              </a:rPr>
              <a:t>Raport sintetic activitati suport -jud.TR</a:t>
            </a:r>
            <a:endParaRPr lang="en-GB" sz="250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20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Raport sintetic activitati suport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jud.DJ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Raport sintetic activitati suport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jud.GJ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Raport sintetic activitati suport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jud.MH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Raport sintetic activitati suport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jud.OT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Raport sintetic activitati suport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jud.VL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jud.AG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-jud</a:t>
            </a:r>
            <a:r>
              <a:rPr lang="en-GB" sz="2200">
                <a:latin typeface="Trebuchet MS" panose="020B0603020202020204" pitchFamily="34" charset="0"/>
              </a:rPr>
              <a:t>. </a:t>
            </a:r>
            <a:r>
              <a:rPr lang="en-GB" sz="2200" smtClean="0">
                <a:latin typeface="Trebuchet MS" panose="020B0603020202020204" pitchFamily="34" charset="0"/>
              </a:rPr>
              <a:t>CL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jud.DB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jud.GR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jud.IL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jud.PH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jud.TR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jud.DJ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</a:t>
            </a:r>
            <a:r>
              <a:rPr lang="en-GB" sz="2200">
                <a:latin typeface="Trebuchet MS" panose="020B0603020202020204" pitchFamily="34" charset="0"/>
              </a:rPr>
              <a:t>-</a:t>
            </a:r>
            <a:r>
              <a:rPr lang="en-GB" sz="2200" smtClean="0">
                <a:latin typeface="Trebuchet MS" panose="020B0603020202020204" pitchFamily="34" charset="0"/>
              </a:rPr>
              <a:t>jud.GJ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>
                <a:latin typeface="Trebuchet MS" panose="020B0603020202020204" pitchFamily="34" charset="0"/>
              </a:rPr>
              <a:t>Plan local actiuni informare-educare -jud.MH</a:t>
            </a:r>
            <a:endParaRPr lang="en-GB" sz="220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Plan local actiuni informare-educare </a:t>
            </a:r>
            <a:r>
              <a:rPr lang="en-GB" sz="2000">
                <a:latin typeface="Trebuchet MS" panose="020B0603020202020204" pitchFamily="34" charset="0"/>
              </a:rPr>
              <a:t>-</a:t>
            </a:r>
            <a:r>
              <a:rPr lang="en-GB" sz="2000" smtClean="0">
                <a:latin typeface="Trebuchet MS" panose="020B0603020202020204" pitchFamily="34" charset="0"/>
              </a:rPr>
              <a:t>jud.OT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Plan local actiuni informare-educare </a:t>
            </a:r>
            <a:r>
              <a:rPr lang="en-GB" sz="2000">
                <a:latin typeface="Trebuchet MS" panose="020B0603020202020204" pitchFamily="34" charset="0"/>
              </a:rPr>
              <a:t>-</a:t>
            </a:r>
            <a:r>
              <a:rPr lang="en-GB" sz="2000" smtClean="0">
                <a:latin typeface="Trebuchet MS" panose="020B0603020202020204" pitchFamily="34" charset="0"/>
              </a:rPr>
              <a:t>jud.VL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Contract de Servicii de campanii de </a:t>
            </a:r>
            <a:r>
              <a:rPr lang="en-GB" sz="2000">
                <a:latin typeface="Trebuchet MS" panose="020B0603020202020204" pitchFamily="34" charset="0"/>
              </a:rPr>
              <a:t>publicitate </a:t>
            </a:r>
            <a:r>
              <a:rPr lang="en-GB" sz="2000" smtClean="0">
                <a:latin typeface="Trebuchet MS" panose="020B0603020202020204" pitchFamily="34" charset="0"/>
              </a:rPr>
              <a:t>judetene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>
                <a:latin typeface="Trebuchet MS" panose="020B0603020202020204" pitchFamily="34" charset="0"/>
              </a:rPr>
              <a:t>Contractare Data Protection Executive (responsabil cu protectia datelor cu caracter </a:t>
            </a:r>
            <a:r>
              <a:rPr lang="pt-BR" sz="2000">
                <a:latin typeface="Trebuchet MS" panose="020B0603020202020204" pitchFamily="34" charset="0"/>
              </a:rPr>
              <a:t>personal</a:t>
            </a:r>
            <a:r>
              <a:rPr lang="pt-BR" sz="2000" smtClean="0">
                <a:latin typeface="Trebuchet MS" panose="020B0603020202020204" pitchFamily="34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Procedura interna privind protectia datelor cu </a:t>
            </a:r>
            <a:r>
              <a:rPr lang="en-GB" sz="2000">
                <a:latin typeface="Trebuchet MS" panose="020B0603020202020204" pitchFamily="34" charset="0"/>
              </a:rPr>
              <a:t>caracter </a:t>
            </a:r>
            <a:r>
              <a:rPr lang="en-GB" sz="2000" smtClean="0">
                <a:latin typeface="Trebuchet MS" panose="020B0603020202020204" pitchFamily="34" charset="0"/>
              </a:rPr>
              <a:t>personal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Procedura de notificare a incalcarii securitatii datelor cu </a:t>
            </a:r>
            <a:r>
              <a:rPr lang="en-GB" sz="2000">
                <a:latin typeface="Trebuchet MS" panose="020B0603020202020204" pitchFamily="34" charset="0"/>
              </a:rPr>
              <a:t>caracter </a:t>
            </a:r>
            <a:r>
              <a:rPr lang="en-GB" sz="2000" smtClean="0">
                <a:latin typeface="Trebuchet MS" panose="020B0603020202020204" pitchFamily="34" charset="0"/>
              </a:rPr>
              <a:t>personal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Raport privind riscurile de prelucrare </a:t>
            </a:r>
            <a:r>
              <a:rPr lang="en-GB" sz="2000">
                <a:latin typeface="Trebuchet MS" panose="020B0603020202020204" pitchFamily="34" charset="0"/>
              </a:rPr>
              <a:t>a </a:t>
            </a:r>
            <a:r>
              <a:rPr lang="en-GB" sz="2000" smtClean="0">
                <a:latin typeface="Trebuchet MS" panose="020B0603020202020204" pitchFamily="34" charset="0"/>
              </a:rPr>
              <a:t>datelor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Rapoarte de evidenta a activitatilor de prelucrare a datelor cu </a:t>
            </a:r>
            <a:r>
              <a:rPr lang="en-GB" sz="2000">
                <a:latin typeface="Trebuchet MS" panose="020B0603020202020204" pitchFamily="34" charset="0"/>
              </a:rPr>
              <a:t>caracter </a:t>
            </a:r>
            <a:r>
              <a:rPr lang="en-GB" sz="2000" smtClean="0">
                <a:latin typeface="Trebuchet MS" panose="020B0603020202020204" pitchFamily="34" charset="0"/>
              </a:rPr>
              <a:t>personal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Diseminarea datelor de contact ale persoanei responsabile cu protectia datelor cu </a:t>
            </a:r>
            <a:r>
              <a:rPr lang="en-GB" sz="2000">
                <a:latin typeface="Trebuchet MS" panose="020B0603020202020204" pitchFamily="34" charset="0"/>
              </a:rPr>
              <a:t>caracter </a:t>
            </a:r>
            <a:r>
              <a:rPr lang="en-GB" sz="2000" smtClean="0">
                <a:latin typeface="Trebuchet MS" panose="020B0603020202020204" pitchFamily="34" charset="0"/>
              </a:rPr>
              <a:t>personal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Contractare Reporting </a:t>
            </a:r>
            <a:r>
              <a:rPr lang="en-GB" sz="2000">
                <a:latin typeface="Trebuchet MS" panose="020B0603020202020204" pitchFamily="34" charset="0"/>
              </a:rPr>
              <a:t>Data </a:t>
            </a:r>
            <a:r>
              <a:rPr lang="en-GB" sz="2000" smtClean="0">
                <a:latin typeface="Trebuchet MS" panose="020B0603020202020204" pitchFamily="34" charset="0"/>
              </a:rPr>
              <a:t>Specialist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>
                <a:latin typeface="Trebuchet MS" panose="020B0603020202020204" pitchFamily="34" charset="0"/>
              </a:rPr>
              <a:t>Contractarea Senior Data Analyst regiunea Muntenia</a:t>
            </a:r>
            <a:endParaRPr lang="en-US" sz="20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REZULTATE ALE PROIECTULUI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500" b="1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Contractarea Senior Data Analyst </a:t>
            </a:r>
            <a:r>
              <a:rPr lang="en-GB" sz="1500">
                <a:latin typeface="Trebuchet MS" panose="020B0603020202020204" pitchFamily="34" charset="0"/>
              </a:rPr>
              <a:t>regiunea </a:t>
            </a:r>
            <a:r>
              <a:rPr lang="en-GB" sz="1500" smtClean="0">
                <a:latin typeface="Trebuchet MS" panose="020B0603020202020204" pitchFamily="34" charset="0"/>
              </a:rPr>
              <a:t>Oltenia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Rapoarte tehnice periodice conform Contractului </a:t>
            </a:r>
            <a:r>
              <a:rPr lang="en-GB" sz="1500">
                <a:latin typeface="Trebuchet MS" panose="020B0603020202020204" pitchFamily="34" charset="0"/>
              </a:rPr>
              <a:t>de </a:t>
            </a:r>
            <a:r>
              <a:rPr lang="en-GB" sz="1500" smtClean="0">
                <a:latin typeface="Trebuchet MS" panose="020B0603020202020204" pitchFamily="34" charset="0"/>
              </a:rPr>
              <a:t>finantare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500">
                <a:latin typeface="Trebuchet MS" panose="020B0603020202020204" pitchFamily="34" charset="0"/>
              </a:rPr>
              <a:t>Plan de management, elaborat si actualizat pe toata </a:t>
            </a:r>
            <a:r>
              <a:rPr lang="fr-FR" sz="1500">
                <a:latin typeface="Trebuchet MS" panose="020B0603020202020204" pitchFamily="34" charset="0"/>
              </a:rPr>
              <a:t>perioada </a:t>
            </a:r>
            <a:r>
              <a:rPr lang="fr-FR" sz="1500" smtClean="0">
                <a:latin typeface="Trebuchet MS" panose="020B0603020202020204" pitchFamily="34" charset="0"/>
              </a:rPr>
              <a:t>proiectului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Contracte de munca ale expertilor si </a:t>
            </a:r>
            <a:r>
              <a:rPr lang="en-GB" sz="1500">
                <a:latin typeface="Trebuchet MS" panose="020B0603020202020204" pitchFamily="34" charset="0"/>
              </a:rPr>
              <a:t>personalului </a:t>
            </a:r>
            <a:r>
              <a:rPr lang="en-GB" sz="1500" smtClean="0">
                <a:latin typeface="Trebuchet MS" panose="020B0603020202020204" pitchFamily="34" charset="0"/>
              </a:rPr>
              <a:t>administrativ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Cereri de prefinantare </a:t>
            </a:r>
            <a:r>
              <a:rPr lang="en-GB" sz="1500">
                <a:latin typeface="Trebuchet MS" panose="020B0603020202020204" pitchFamily="34" charset="0"/>
              </a:rPr>
              <a:t>– </a:t>
            </a:r>
            <a:r>
              <a:rPr lang="en-GB" sz="1500" smtClean="0">
                <a:latin typeface="Trebuchet MS" panose="020B0603020202020204" pitchFamily="34" charset="0"/>
              </a:rPr>
              <a:t>depuse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Cereri de plata </a:t>
            </a:r>
            <a:r>
              <a:rPr lang="en-GB" sz="1500">
                <a:latin typeface="Trebuchet MS" panose="020B0603020202020204" pitchFamily="34" charset="0"/>
              </a:rPr>
              <a:t>– </a:t>
            </a:r>
            <a:r>
              <a:rPr lang="en-GB" sz="1500" smtClean="0">
                <a:latin typeface="Trebuchet MS" panose="020B0603020202020204" pitchFamily="34" charset="0"/>
              </a:rPr>
              <a:t>depuse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Cereri de rambursare </a:t>
            </a:r>
            <a:r>
              <a:rPr lang="en-GB" sz="1500">
                <a:latin typeface="Trebuchet MS" panose="020B0603020202020204" pitchFamily="34" charset="0"/>
              </a:rPr>
              <a:t>– </a:t>
            </a:r>
            <a:r>
              <a:rPr lang="en-GB" sz="1500" smtClean="0">
                <a:latin typeface="Trebuchet MS" panose="020B0603020202020204" pitchFamily="34" charset="0"/>
              </a:rPr>
              <a:t>depuse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Intalniri de proiect finalizate cu minute </a:t>
            </a:r>
            <a:r>
              <a:rPr lang="en-GB" sz="1500">
                <a:latin typeface="Trebuchet MS" panose="020B0603020202020204" pitchFamily="34" charset="0"/>
              </a:rPr>
              <a:t>de </a:t>
            </a:r>
            <a:r>
              <a:rPr lang="en-GB" sz="1500" smtClean="0">
                <a:latin typeface="Trebuchet MS" panose="020B0603020202020204" pitchFamily="34" charset="0"/>
              </a:rPr>
              <a:t>sedinte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>
                <a:latin typeface="Trebuchet MS" panose="020B0603020202020204" pitchFamily="34" charset="0"/>
              </a:rPr>
              <a:t>Acord privind infiintarea si functionarea centrelor </a:t>
            </a:r>
            <a:r>
              <a:rPr lang="en-GB" sz="1500">
                <a:latin typeface="Trebuchet MS" panose="020B0603020202020204" pitchFamily="34" charset="0"/>
              </a:rPr>
              <a:t>de </a:t>
            </a:r>
            <a:r>
              <a:rPr lang="en-GB" sz="1500" smtClean="0">
                <a:latin typeface="Trebuchet MS" panose="020B0603020202020204" pitchFamily="34" charset="0"/>
              </a:rPr>
              <a:t>preventie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8073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6" y="1375550"/>
            <a:ext cx="3497266" cy="349726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98701" y="4317712"/>
            <a:ext cx="8394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Program regional de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prevenire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, </a:t>
            </a:r>
            <a:r>
              <a:rPr lang="en-US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screening </a:t>
            </a:r>
            <a:r>
              <a:rPr lang="en-US" sz="2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și 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diagnostic </a:t>
            </a:r>
            <a:r>
              <a:rPr lang="en-US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al </a:t>
            </a:r>
            <a:r>
              <a:rPr lang="en-US" sz="2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pacienților 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cu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boli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hepatice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cronice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secundare</a:t>
            </a:r>
            <a:r>
              <a:rPr lang="en-US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infecțiilor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virale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cu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virusuri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hepatitice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B/D </a:t>
            </a:r>
            <a:r>
              <a:rPr lang="en-US" sz="2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și 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-105104"/>
            <a:ext cx="7711114" cy="13304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931C0CB-59C2-4B84-93D3-8B5FF33F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2205"/>
            <a:ext cx="10515600" cy="43897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PARTENERIAT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200" b="1" dirty="0">
                <a:latin typeface="Trebuchet MS" panose="020B0603020202020204" pitchFamily="34" charset="0"/>
              </a:rPr>
              <a:t>LIDER DE PARTENERIAT: 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2200" b="1" dirty="0">
                <a:latin typeface="Trebuchet MS" panose="020B0603020202020204" pitchFamily="34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Institutul</a:t>
            </a:r>
            <a:r>
              <a:rPr lang="en-US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 Clinic </a:t>
            </a:r>
            <a:r>
              <a:rPr lang="en-US" sz="2200" b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Fundeni</a:t>
            </a:r>
            <a:r>
              <a:rPr lang="ro-RO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endParaRPr lang="en-US" sz="22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o-RO" sz="22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200" b="1" dirty="0" smtClean="0">
                <a:latin typeface="Trebuchet MS" panose="020B0603020202020204" pitchFamily="34" charset="0"/>
              </a:rPr>
              <a:t>PARTENER: </a:t>
            </a:r>
            <a:endParaRPr lang="ro-RO" sz="2200" b="1" dirty="0">
              <a:latin typeface="Trebuchet MS" panose="020B0603020202020204" pitchFamily="34" charset="0"/>
            </a:endParaRP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2200" b="1" dirty="0">
                <a:latin typeface="Trebuchet MS" panose="020B0603020202020204" pitchFamily="34" charset="0"/>
              </a:rPr>
              <a:t> </a:t>
            </a:r>
            <a:r>
              <a:rPr lang="en-GB" sz="2200" b="1" err="1">
                <a:solidFill>
                  <a:srgbClr val="0070C0"/>
                </a:solidFill>
                <a:latin typeface="Trebuchet MS" panose="020B0603020202020204" pitchFamily="34" charset="0"/>
              </a:rPr>
              <a:t>Asociația</a:t>
            </a:r>
            <a:r>
              <a:rPr lang="en-GB" sz="2200" b="1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Română </a:t>
            </a:r>
            <a:r>
              <a:rPr lang="en-GB" sz="2200" b="1" dirty="0">
                <a:solidFill>
                  <a:srgbClr val="0070C0"/>
                </a:solidFill>
                <a:latin typeface="Trebuchet MS" panose="020B0603020202020204" pitchFamily="34" charset="0"/>
              </a:rPr>
              <a:t>Anti-</a:t>
            </a:r>
            <a:r>
              <a:rPr lang="en-GB" sz="2200" b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Sida</a:t>
            </a:r>
            <a:endParaRPr lang="ro-RO" sz="22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ro-RO" sz="22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-105104"/>
            <a:ext cx="7711114" cy="13304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931C0CB-59C2-4B84-93D3-8B5FF33F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280"/>
            <a:ext cx="10515600" cy="433343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latin typeface="Trebuchet MS" panose="020B0603020202020204" pitchFamily="34" charset="0"/>
              </a:rPr>
              <a:t>Durata</a:t>
            </a:r>
            <a:r>
              <a:rPr lang="en-US" sz="4400" b="1" dirty="0">
                <a:latin typeface="Trebuchet MS" panose="020B0603020202020204" pitchFamily="34" charset="0"/>
              </a:rPr>
              <a:t> de </a:t>
            </a:r>
            <a:r>
              <a:rPr lang="en-US" sz="4400" b="1" dirty="0" err="1">
                <a:latin typeface="Trebuchet MS" panose="020B0603020202020204" pitchFamily="34" charset="0"/>
              </a:rPr>
              <a:t>implementare</a:t>
            </a:r>
            <a:r>
              <a:rPr lang="ro-RO" sz="4400" b="1" dirty="0">
                <a:latin typeface="Trebuchet MS" panose="020B0603020202020204" pitchFamily="34" charset="0"/>
              </a:rPr>
              <a:t> proiect</a:t>
            </a:r>
            <a:r>
              <a:rPr lang="en-US" sz="4400" b="1" dirty="0">
                <a:latin typeface="Trebuchet MS" panose="020B060302020202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41</a:t>
            </a:r>
            <a:r>
              <a:rPr lang="en-US" sz="4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de </a:t>
            </a:r>
            <a:r>
              <a:rPr lang="en-US" sz="4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luni</a:t>
            </a:r>
            <a:r>
              <a:rPr lang="ro-RO" sz="4400" dirty="0">
                <a:latin typeface="Trebuchet MS" panose="020B0603020202020204" pitchFamily="34" charset="0"/>
              </a:rPr>
              <a:t>,</a:t>
            </a:r>
            <a:r>
              <a:rPr lang="en-US" sz="4400" dirty="0">
                <a:latin typeface="Trebuchet MS" panose="020B0603020202020204" pitchFamily="34" charset="0"/>
              </a:rPr>
              <a:t> </a:t>
            </a:r>
            <a:r>
              <a:rPr lang="en-GB" sz="4400" dirty="0" smtClean="0">
                <a:latin typeface="Trebuchet MS" panose="020B0603020202020204" pitchFamily="34" charset="0"/>
              </a:rPr>
              <a:t>august</a:t>
            </a:r>
            <a:r>
              <a:rPr lang="ro-RO" sz="4400" dirty="0" smtClean="0">
                <a:latin typeface="Trebuchet MS" panose="020B0603020202020204" pitchFamily="34" charset="0"/>
              </a:rPr>
              <a:t> </a:t>
            </a:r>
            <a:r>
              <a:rPr lang="en-US" sz="4400" dirty="0" smtClean="0">
                <a:latin typeface="Trebuchet MS" panose="020B0603020202020204" pitchFamily="34" charset="0"/>
              </a:rPr>
              <a:t>2020 </a:t>
            </a:r>
            <a:r>
              <a:rPr lang="ro-RO" sz="4400" dirty="0">
                <a:latin typeface="Trebuchet MS" panose="020B0603020202020204" pitchFamily="34" charset="0"/>
              </a:rPr>
              <a:t>- </a:t>
            </a:r>
            <a:r>
              <a:rPr lang="en-GB" sz="4400" dirty="0" err="1" smtClean="0">
                <a:latin typeface="Trebuchet MS" panose="020B0603020202020204" pitchFamily="34" charset="0"/>
              </a:rPr>
              <a:t>noiembrie</a:t>
            </a:r>
            <a:r>
              <a:rPr lang="en-US" sz="4400" dirty="0" smtClean="0">
                <a:latin typeface="Trebuchet MS" panose="020B0603020202020204" pitchFamily="34" charset="0"/>
              </a:rPr>
              <a:t> </a:t>
            </a:r>
            <a:r>
              <a:rPr lang="en-US" sz="4400" dirty="0">
                <a:latin typeface="Trebuchet MS" panose="020B0603020202020204" pitchFamily="34" charset="0"/>
              </a:rPr>
              <a:t>202</a:t>
            </a:r>
            <a:r>
              <a:rPr lang="ro-RO" sz="4400" dirty="0">
                <a:latin typeface="Trebuchet MS" panose="020B0603020202020204" pitchFamily="34" charset="0"/>
              </a:rPr>
              <a:t>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latin typeface="Trebuchet MS" panose="020B0603020202020204" pitchFamily="34" charset="0"/>
              </a:rPr>
              <a:t>Valoarea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err="1">
                <a:latin typeface="Trebuchet MS" panose="020B0603020202020204" pitchFamily="34" charset="0"/>
              </a:rPr>
              <a:t>totală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err="1">
                <a:latin typeface="Trebuchet MS" panose="020B0603020202020204" pitchFamily="34" charset="0"/>
              </a:rPr>
              <a:t>proiect</a:t>
            </a:r>
            <a:r>
              <a:rPr lang="en-US" sz="4400" b="1" dirty="0">
                <a:latin typeface="Trebuchet MS" panose="020B0603020202020204" pitchFamily="34" charset="0"/>
              </a:rPr>
              <a:t>:</a:t>
            </a:r>
            <a:r>
              <a:rPr lang="en-US" sz="4400" dirty="0">
                <a:latin typeface="Trebuchet MS" panose="020B0603020202020204" pitchFamily="34" charset="0"/>
              </a:rPr>
              <a:t>	</a:t>
            </a:r>
            <a:endParaRPr lang="ro-RO" sz="4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>
                <a:latin typeface="Trebuchet MS" panose="020B0603020202020204" pitchFamily="34" charset="0"/>
              </a:rPr>
              <a:t>52.430.887,78  lei</a:t>
            </a:r>
            <a:endParaRPr lang="ro-RO" sz="4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latin typeface="Trebuchet MS" panose="020B0603020202020204" pitchFamily="34" charset="0"/>
              </a:rPr>
              <a:t>Finanţare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err="1">
                <a:latin typeface="Trebuchet MS" panose="020B0603020202020204" pitchFamily="34" charset="0"/>
              </a:rPr>
              <a:t>nerambursabilă</a:t>
            </a:r>
            <a:r>
              <a:rPr lang="en-US" sz="4400" b="1" dirty="0">
                <a:latin typeface="Trebuchet MS" panose="020B0603020202020204" pitchFamily="34" charset="0"/>
              </a:rPr>
              <a:t>:</a:t>
            </a:r>
            <a:endParaRPr lang="ro-RO" sz="4400" b="1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4400" dirty="0">
                <a:latin typeface="Trebuchet MS" panose="020B0603020202020204" pitchFamily="34" charset="0"/>
              </a:rPr>
              <a:t>51.695.072,29 </a:t>
            </a:r>
            <a:r>
              <a:rPr lang="it-IT" sz="4400" dirty="0" smtClean="0">
                <a:latin typeface="Trebuchet MS" panose="020B0603020202020204" pitchFamily="34" charset="0"/>
              </a:rPr>
              <a:t>(98,5966 </a:t>
            </a:r>
            <a:r>
              <a:rPr lang="it-IT" sz="4400" dirty="0">
                <a:latin typeface="Trebuchet MS" panose="020B0603020202020204" pitchFamily="34" charset="0"/>
              </a:rPr>
              <a:t>% din valoarea </a:t>
            </a:r>
            <a:r>
              <a:rPr lang="it-IT" sz="4400">
                <a:latin typeface="Trebuchet MS" panose="020B0603020202020204" pitchFamily="34" charset="0"/>
              </a:rPr>
              <a:t>eligibila </a:t>
            </a:r>
            <a:r>
              <a:rPr lang="it-IT" sz="4400" smtClean="0">
                <a:latin typeface="Trebuchet MS" panose="020B0603020202020204" pitchFamily="34" charset="0"/>
              </a:rPr>
              <a:t>aprobată)</a:t>
            </a:r>
            <a:endParaRPr lang="it-IT" sz="4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latin typeface="Trebuchet MS" panose="020B0603020202020204" pitchFamily="34" charset="0"/>
              </a:rPr>
              <a:t>Contribuție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err="1">
                <a:latin typeface="Trebuchet MS" panose="020B0603020202020204" pitchFamily="34" charset="0"/>
              </a:rPr>
              <a:t>proprie</a:t>
            </a:r>
            <a:r>
              <a:rPr lang="en-US" sz="4400" b="1" dirty="0">
                <a:latin typeface="Trebuchet MS" panose="020B0603020202020204" pitchFamily="34" charset="0"/>
              </a:rPr>
              <a:t>: </a:t>
            </a:r>
            <a:r>
              <a:rPr lang="en-US" sz="4400" dirty="0">
                <a:latin typeface="Trebuchet MS" panose="020B0603020202020204" pitchFamily="34" charset="0"/>
              </a:rPr>
              <a:t>	</a:t>
            </a:r>
            <a:endParaRPr lang="ro-RO" sz="4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4400" dirty="0">
                <a:latin typeface="Trebuchet MS" panose="020B0603020202020204" pitchFamily="34" charset="0"/>
              </a:rPr>
              <a:t>735.815,49 lei </a:t>
            </a:r>
            <a:r>
              <a:rPr lang="it-IT" sz="4400" dirty="0" smtClean="0">
                <a:latin typeface="Trebuchet MS" panose="020B0603020202020204" pitchFamily="34" charset="0"/>
              </a:rPr>
              <a:t>(1,4034 </a:t>
            </a:r>
            <a:r>
              <a:rPr lang="it-IT" sz="4400" dirty="0">
                <a:latin typeface="Trebuchet MS" panose="020B0603020202020204" pitchFamily="34" charset="0"/>
              </a:rPr>
              <a:t>% din </a:t>
            </a:r>
            <a:r>
              <a:rPr lang="it-IT" sz="4400">
                <a:latin typeface="Trebuchet MS" panose="020B0603020202020204" pitchFamily="34" charset="0"/>
              </a:rPr>
              <a:t>valoarea </a:t>
            </a:r>
            <a:r>
              <a:rPr lang="it-IT" sz="4400" smtClean="0">
                <a:latin typeface="Trebuchet MS" panose="020B0603020202020204" pitchFamily="34" charset="0"/>
              </a:rPr>
              <a:t>eligibilă aprobată) </a:t>
            </a:r>
            <a:endParaRPr lang="it-IT" sz="4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OBIECTIVUL GENERAL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smtClean="0">
                <a:latin typeface="Trebuchet MS" panose="020B0603020202020204" pitchFamily="34" charset="0"/>
              </a:rPr>
              <a:t>al </a:t>
            </a:r>
            <a:r>
              <a:rPr lang="en-US" sz="2200" dirty="0" err="1">
                <a:latin typeface="Trebuchet MS" panose="020B0603020202020204" pitchFamily="34" charset="0"/>
              </a:rPr>
              <a:t>proiectului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este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furnizarea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de </a:t>
            </a:r>
            <a:r>
              <a:rPr lang="en-US" sz="2200" dirty="0" err="1">
                <a:latin typeface="Trebuchet MS" panose="020B0603020202020204" pitchFamily="34" charset="0"/>
              </a:rPr>
              <a:t>servicii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medicale</a:t>
            </a:r>
            <a:r>
              <a:rPr lang="en-US" sz="2200" dirty="0">
                <a:latin typeface="Trebuchet MS" panose="020B0603020202020204" pitchFamily="34" charset="0"/>
              </a:rPr>
              <a:t> de </a:t>
            </a:r>
            <a:r>
              <a:rPr lang="en-US" sz="2200" dirty="0" err="1">
                <a:latin typeface="Trebuchet MS" panose="020B0603020202020204" pitchFamily="34" charset="0"/>
              </a:rPr>
              <a:t>prevenire</a:t>
            </a:r>
            <a:r>
              <a:rPr lang="en-US" sz="2200" dirty="0">
                <a:latin typeface="Trebuchet MS" panose="020B0603020202020204" pitchFamily="34" charset="0"/>
              </a:rPr>
              <a:t>, </a:t>
            </a:r>
            <a:r>
              <a:rPr lang="en-US" sz="2200" dirty="0" err="1">
                <a:latin typeface="Trebuchet MS" panose="020B0603020202020204" pitchFamily="34" charset="0"/>
              </a:rPr>
              <a:t>depistare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precoce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b="1" dirty="0">
                <a:latin typeface="Trebuchet MS" panose="020B0603020202020204" pitchFamily="34" charset="0"/>
              </a:rPr>
              <a:t>(screening)</a:t>
            </a:r>
            <a:r>
              <a:rPr lang="en-US" sz="2200" dirty="0">
                <a:latin typeface="Trebuchet MS" panose="020B0603020202020204" pitchFamily="34" charset="0"/>
              </a:rPr>
              <a:t>,</a:t>
            </a:r>
            <a:r>
              <a:rPr lang="en-US" sz="2200" b="1" dirty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diagnostic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err="1">
                <a:latin typeface="Trebuchet MS" panose="020B0603020202020204" pitchFamily="34" charset="0"/>
              </a:rPr>
              <a:t>directionare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către </a:t>
            </a:r>
            <a:r>
              <a:rPr lang="en-US" sz="2200" dirty="0" err="1">
                <a:latin typeface="Trebuchet MS" panose="020B0603020202020204" pitchFamily="34" charset="0"/>
              </a:rPr>
              <a:t>tratament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al </a:t>
            </a:r>
            <a:r>
              <a:rPr lang="en-US" sz="2200" smtClean="0">
                <a:latin typeface="Trebuchet MS" panose="020B0603020202020204" pitchFamily="34" charset="0"/>
              </a:rPr>
              <a:t>pacienților </a:t>
            </a:r>
            <a:r>
              <a:rPr lang="en-US" sz="2200" dirty="0">
                <a:latin typeface="Trebuchet MS" panose="020B0603020202020204" pitchFamily="34" charset="0"/>
              </a:rPr>
              <a:t>cu </a:t>
            </a:r>
            <a:r>
              <a:rPr lang="en-US" sz="2200" dirty="0" err="1">
                <a:latin typeface="Trebuchet MS" panose="020B0603020202020204" pitchFamily="34" charset="0"/>
              </a:rPr>
              <a:t>boli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hepatice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cronice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err="1">
                <a:latin typeface="Trebuchet MS" panose="020B0603020202020204" pitchFamily="34" charset="0"/>
              </a:rPr>
              <a:t>secundare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infecțiilor </a:t>
            </a:r>
            <a:r>
              <a:rPr lang="en-US" sz="2200" dirty="0" err="1">
                <a:latin typeface="Trebuchet MS" panose="020B0603020202020204" pitchFamily="34" charset="0"/>
              </a:rPr>
              <a:t>virale</a:t>
            </a:r>
            <a:r>
              <a:rPr lang="en-US" sz="2200" dirty="0">
                <a:latin typeface="Trebuchet MS" panose="020B0603020202020204" pitchFamily="34" charset="0"/>
              </a:rPr>
              <a:t> cu </a:t>
            </a:r>
            <a:r>
              <a:rPr lang="en-US" sz="2200" dirty="0" err="1">
                <a:latin typeface="Trebuchet MS" panose="020B0603020202020204" pitchFamily="34" charset="0"/>
              </a:rPr>
              <a:t>virusuri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hepatitice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>
                <a:latin typeface="Trebuchet MS" panose="020B0603020202020204" pitchFamily="34" charset="0"/>
              </a:rPr>
              <a:t>B/D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>
                <a:latin typeface="Trebuchet MS" panose="020B0603020202020204" pitchFamily="34" charset="0"/>
              </a:rPr>
              <a:t>C din </a:t>
            </a:r>
            <a:r>
              <a:rPr lang="en-US" sz="2200" dirty="0" err="1">
                <a:latin typeface="Trebuchet MS" panose="020B0603020202020204" pitchFamily="34" charset="0"/>
              </a:rPr>
              <a:t>regiunile</a:t>
            </a:r>
            <a:r>
              <a:rPr lang="en-US" sz="2200" dirty="0">
                <a:latin typeface="Trebuchet MS" panose="020B0603020202020204" pitchFamily="34" charset="0"/>
              </a:rPr>
              <a:t> de </a:t>
            </a:r>
            <a:r>
              <a:rPr lang="en-US" sz="2200" dirty="0" err="1">
                <a:latin typeface="Trebuchet MS" panose="020B0603020202020204" pitchFamily="34" charset="0"/>
              </a:rPr>
              <a:t>dezvoltare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latin typeface="Trebuchet MS" panose="020B0603020202020204" pitchFamily="34" charset="0"/>
              </a:rPr>
              <a:t>Sud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err="1">
                <a:latin typeface="Trebuchet MS" panose="020B0603020202020204" pitchFamily="34" charset="0"/>
              </a:rPr>
              <a:t>Muntenia</a:t>
            </a:r>
            <a:r>
              <a:rPr lang="en-US" sz="220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 err="1">
                <a:latin typeface="Trebuchet MS" panose="020B0603020202020204" pitchFamily="34" charset="0"/>
              </a:rPr>
              <a:t>Sud</a:t>
            </a:r>
            <a:r>
              <a:rPr lang="en-US" sz="2200" dirty="0">
                <a:latin typeface="Trebuchet MS" panose="020B0603020202020204" pitchFamily="34" charset="0"/>
              </a:rPr>
              <a:t>-Vest </a:t>
            </a:r>
            <a:r>
              <a:rPr lang="en-US" sz="2200" dirty="0" err="1" smtClean="0">
                <a:latin typeface="Trebuchet MS" panose="020B0603020202020204" pitchFamily="34" charset="0"/>
              </a:rPr>
              <a:t>Oltenia</a:t>
            </a:r>
            <a:r>
              <a:rPr lang="en-US" sz="22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smtClean="0">
                <a:latin typeface="Trebuchet MS" panose="020B0603020202020204" pitchFamily="34" charset="0"/>
              </a:rPr>
              <a:t>În </a:t>
            </a:r>
            <a:r>
              <a:rPr lang="en-US" sz="2200" dirty="0" err="1" smtClean="0">
                <a:latin typeface="Trebuchet MS" panose="020B0603020202020204" pitchFamily="34" charset="0"/>
              </a:rPr>
              <a:t>paralel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se </a:t>
            </a:r>
            <a:r>
              <a:rPr lang="en-US" sz="2200" smtClean="0">
                <a:latin typeface="Trebuchet MS" panose="020B0603020202020204" pitchFamily="34" charset="0"/>
              </a:rPr>
              <a:t>desfășoară </a:t>
            </a:r>
            <a:r>
              <a:rPr lang="en-US" sz="2200" dirty="0" smtClean="0">
                <a:latin typeface="Trebuchet MS" panose="020B0603020202020204" pitchFamily="34" charset="0"/>
              </a:rPr>
              <a:t>un </a:t>
            </a:r>
            <a:r>
              <a:rPr lang="en-US" sz="2200" dirty="0" err="1" smtClean="0">
                <a:latin typeface="Trebuchet MS" panose="020B0603020202020204" pitchFamily="34" charset="0"/>
              </a:rPr>
              <a:t>proiect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similar </a:t>
            </a:r>
            <a:r>
              <a:rPr lang="en-US" sz="2200" smtClean="0">
                <a:latin typeface="Trebuchet MS" panose="020B0603020202020204" pitchFamily="34" charset="0"/>
              </a:rPr>
              <a:t>“</a:t>
            </a:r>
            <a:r>
              <a:rPr lang="en-US" sz="2200" i="1" smtClean="0">
                <a:latin typeface="Trebuchet MS" panose="020B0603020202020204" pitchFamily="34" charset="0"/>
              </a:rPr>
              <a:t>LIVE(RO)2 </a:t>
            </a:r>
            <a:r>
              <a:rPr lang="en-US" sz="2200" i="1" smtClean="0">
                <a:latin typeface="Trebuchet MS" panose="020B0603020202020204" pitchFamily="34" charset="0"/>
              </a:rPr>
              <a:t>– </a:t>
            </a:r>
            <a:r>
              <a:rPr lang="en-US" sz="2200" i="1" smtClean="0">
                <a:latin typeface="Trebuchet MS" panose="020B0603020202020204" pitchFamily="34" charset="0"/>
              </a:rPr>
              <a:t>EST” </a:t>
            </a:r>
            <a:r>
              <a:rPr lang="en-US" sz="2200" smtClean="0">
                <a:latin typeface="Trebuchet MS" panose="020B0603020202020204" pitchFamily="34" charset="0"/>
              </a:rPr>
              <a:t>dedicat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regiunilor</a:t>
            </a:r>
            <a:r>
              <a:rPr lang="en-US" sz="2200" dirty="0" smtClean="0"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latin typeface="Trebuchet MS" panose="020B0603020202020204" pitchFamily="34" charset="0"/>
              </a:rPr>
              <a:t>dezvoltare</a:t>
            </a:r>
            <a:r>
              <a:rPr lang="en-US" sz="2200" dirty="0" smtClean="0">
                <a:latin typeface="Trebuchet MS" panose="020B0603020202020204" pitchFamily="34" charset="0"/>
              </a:rPr>
              <a:t> Nord – </a:t>
            </a:r>
            <a:r>
              <a:rPr lang="en-US" sz="2200" err="1" smtClean="0">
                <a:latin typeface="Trebuchet MS" panose="020B0603020202020204" pitchFamily="34" charset="0"/>
              </a:rPr>
              <a:t>Est</a:t>
            </a:r>
            <a:r>
              <a:rPr lang="en-US" sz="2200" smtClean="0">
                <a:latin typeface="Trebuchet MS" panose="020B0603020202020204" pitchFamily="34" charset="0"/>
              </a:rPr>
              <a:t> </a:t>
            </a:r>
            <a:r>
              <a:rPr lang="en-US" sz="2200" smtClean="0">
                <a:latin typeface="Trebuchet MS" panose="020B0603020202020204" pitchFamily="34" charset="0"/>
              </a:rPr>
              <a:t>și </a:t>
            </a:r>
            <a:r>
              <a:rPr lang="en-US" sz="2200" dirty="0" err="1" smtClean="0">
                <a:latin typeface="Trebuchet MS" panose="020B0603020202020204" pitchFamily="34" charset="0"/>
              </a:rPr>
              <a:t>Sud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dirty="0" smtClean="0">
                <a:latin typeface="Trebuchet MS" panose="020B0603020202020204" pitchFamily="34" charset="0"/>
              </a:rPr>
              <a:t>– Est.  </a:t>
            </a:r>
            <a:endParaRPr lang="en-US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OBIECTIVE SPECIFICE </a:t>
            </a:r>
          </a:p>
          <a:p>
            <a:pPr marL="0" indent="0" algn="just">
              <a:buNone/>
            </a:pPr>
            <a:r>
              <a:rPr lang="it-IT" sz="2400" smtClean="0">
                <a:latin typeface="Trebuchet MS" panose="020B0603020202020204" pitchFamily="34" charset="0"/>
              </a:rPr>
              <a:t>1. Inițerea și desfășurarea </a:t>
            </a:r>
            <a:r>
              <a:rPr lang="it-IT" sz="2400">
                <a:latin typeface="Trebuchet MS" panose="020B0603020202020204" pitchFamily="34" charset="0"/>
              </a:rPr>
              <a:t>unui program multi-regional (Sud </a:t>
            </a:r>
            <a:r>
              <a:rPr lang="it-IT" sz="2400">
                <a:latin typeface="Trebuchet MS" panose="020B0603020202020204" pitchFamily="34" charset="0"/>
              </a:rPr>
              <a:t>Muntenia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Sud-Vest Oltenia) de screening prin </a:t>
            </a:r>
            <a:r>
              <a:rPr lang="it-IT" sz="2400">
                <a:latin typeface="Trebuchet MS" panose="020B0603020202020204" pitchFamily="34" charset="0"/>
              </a:rPr>
              <a:t>crearea </a:t>
            </a:r>
            <a:r>
              <a:rPr lang="it-IT" sz="2400" smtClean="0">
                <a:latin typeface="Trebuchet MS" panose="020B0603020202020204" pitchFamily="34" charset="0"/>
              </a:rPr>
              <a:t>rețelei locale de specialiști implicați în screening</a:t>
            </a:r>
            <a:r>
              <a:rPr lang="it-IT" sz="2400">
                <a:latin typeface="Trebuchet MS" panose="020B0603020202020204" pitchFamily="34" charset="0"/>
              </a:rPr>
              <a:t>, identificarea, </a:t>
            </a:r>
            <a:r>
              <a:rPr lang="it-IT" sz="2400">
                <a:latin typeface="Trebuchet MS" panose="020B0603020202020204" pitchFamily="34" charset="0"/>
              </a:rPr>
              <a:t>mobilizarea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testarea </a:t>
            </a:r>
            <a:r>
              <a:rPr lang="it-IT" sz="2400" smtClean="0">
                <a:latin typeface="Trebuchet MS" panose="020B0603020202020204" pitchFamily="34" charset="0"/>
              </a:rPr>
              <a:t>rapidă </a:t>
            </a:r>
            <a:r>
              <a:rPr lang="it-IT" sz="2400">
                <a:latin typeface="Trebuchet MS" panose="020B0603020202020204" pitchFamily="34" charset="0"/>
              </a:rPr>
              <a:t>a minim 120.000 </a:t>
            </a:r>
            <a:r>
              <a:rPr lang="it-IT" sz="2400">
                <a:latin typeface="Trebuchet MS" panose="020B0603020202020204" pitchFamily="34" charset="0"/>
              </a:rPr>
              <a:t>de </a:t>
            </a:r>
            <a:r>
              <a:rPr lang="it-IT" sz="2400" smtClean="0">
                <a:latin typeface="Trebuchet MS" panose="020B0603020202020204" pitchFamily="34" charset="0"/>
              </a:rPr>
              <a:t>pacienți.</a:t>
            </a:r>
          </a:p>
          <a:p>
            <a:pPr marL="0" indent="0" algn="just">
              <a:buNone/>
            </a:pPr>
            <a:r>
              <a:rPr lang="it-IT" sz="2400" smtClean="0">
                <a:latin typeface="Trebuchet MS" panose="020B0603020202020204" pitchFamily="34" charset="0"/>
              </a:rPr>
              <a:t>2. Oganizarea </a:t>
            </a:r>
            <a:r>
              <a:rPr lang="it-IT" sz="2400">
                <a:latin typeface="Trebuchet MS" panose="020B0603020202020204" pitchFamily="34" charset="0"/>
              </a:rPr>
              <a:t>unor </a:t>
            </a:r>
            <a:r>
              <a:rPr lang="it-IT" sz="2400" smtClean="0">
                <a:latin typeface="Trebuchet MS" panose="020B0603020202020204" pitchFamily="34" charset="0"/>
              </a:rPr>
              <a:t>acțiuni </a:t>
            </a:r>
            <a:r>
              <a:rPr lang="it-IT" sz="2400">
                <a:latin typeface="Trebuchet MS" panose="020B0603020202020204" pitchFamily="34" charset="0"/>
              </a:rPr>
              <a:t>medicale standardizate pentru diagnosticul de certitudine, </a:t>
            </a:r>
            <a:r>
              <a:rPr lang="it-IT" sz="2400">
                <a:latin typeface="Trebuchet MS" panose="020B0603020202020204" pitchFamily="34" charset="0"/>
              </a:rPr>
              <a:t>stadializarea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trimiterea </a:t>
            </a:r>
            <a:r>
              <a:rPr lang="it-IT" sz="2400" smtClean="0">
                <a:latin typeface="Trebuchet MS" panose="020B0603020202020204" pitchFamily="34" charset="0"/>
              </a:rPr>
              <a:t>pacienților confirmați </a:t>
            </a:r>
            <a:r>
              <a:rPr lang="en-GB" sz="2400" smtClean="0">
                <a:latin typeface="Trebuchet MS" panose="020B0603020202020204" pitchFamily="34" charset="0"/>
              </a:rPr>
              <a:t>cu infecții </a:t>
            </a:r>
            <a:r>
              <a:rPr lang="en-GB" sz="2400">
                <a:latin typeface="Trebuchet MS" panose="020B0603020202020204" pitchFamily="34" charset="0"/>
              </a:rPr>
              <a:t>cronice cu virusuri hepatitice </a:t>
            </a:r>
            <a:r>
              <a:rPr lang="en-GB" sz="2400">
                <a:latin typeface="Trebuchet MS" panose="020B0603020202020204" pitchFamily="34" charset="0"/>
              </a:rPr>
              <a:t>B/D </a:t>
            </a:r>
            <a:r>
              <a:rPr lang="en-GB" sz="2400" smtClean="0">
                <a:latin typeface="Trebuchet MS" panose="020B0603020202020204" pitchFamily="34" charset="0"/>
              </a:rPr>
              <a:t>și </a:t>
            </a:r>
            <a:r>
              <a:rPr lang="en-GB" sz="2400">
                <a:latin typeface="Trebuchet MS" panose="020B0603020202020204" pitchFamily="34" charset="0"/>
              </a:rPr>
              <a:t>C </a:t>
            </a:r>
            <a:r>
              <a:rPr lang="en-GB" sz="2400" smtClean="0">
                <a:latin typeface="Trebuchet MS" panose="020B0603020202020204" pitchFamily="34" charset="0"/>
              </a:rPr>
              <a:t>către </a:t>
            </a:r>
            <a:r>
              <a:rPr lang="en-GB" sz="2400">
                <a:latin typeface="Trebuchet MS" panose="020B0603020202020204" pitchFamily="34" charset="0"/>
              </a:rPr>
              <a:t>centrele de tratament conform </a:t>
            </a:r>
            <a:r>
              <a:rPr lang="en-GB" sz="2400">
                <a:latin typeface="Trebuchet MS" panose="020B0603020202020204" pitchFamily="34" charset="0"/>
              </a:rPr>
              <a:t>protocoalelor </a:t>
            </a:r>
            <a:r>
              <a:rPr lang="en-GB" sz="2400" smtClean="0">
                <a:latin typeface="Trebuchet MS" panose="020B0603020202020204" pitchFamily="34" charset="0"/>
              </a:rPr>
              <a:t>CNAS</a:t>
            </a:r>
          </a:p>
          <a:p>
            <a:pPr marL="0" indent="0" algn="just">
              <a:buNone/>
            </a:pPr>
            <a:r>
              <a:rPr lang="it-IT" sz="2400" smtClean="0">
                <a:latin typeface="Trebuchet MS" panose="020B0603020202020204" pitchFamily="34" charset="0"/>
              </a:rPr>
              <a:t>3. Înființarea și </a:t>
            </a:r>
            <a:r>
              <a:rPr lang="it-IT" sz="2400">
                <a:latin typeface="Trebuchet MS" panose="020B0603020202020204" pitchFamily="34" charset="0"/>
              </a:rPr>
              <a:t>organizarea Centrelor </a:t>
            </a:r>
            <a:r>
              <a:rPr lang="it-IT" sz="2400">
                <a:latin typeface="Trebuchet MS" panose="020B0603020202020204" pitchFamily="34" charset="0"/>
              </a:rPr>
              <a:t>de </a:t>
            </a:r>
            <a:r>
              <a:rPr lang="it-IT" sz="2400" smtClean="0">
                <a:latin typeface="Trebuchet MS" panose="020B0603020202020204" pitchFamily="34" charset="0"/>
              </a:rPr>
              <a:t>Prevenție</a:t>
            </a:r>
            <a:r>
              <a:rPr lang="it-IT" sz="2400">
                <a:latin typeface="Trebuchet MS" panose="020B0603020202020204" pitchFamily="34" charset="0"/>
              </a:rPr>
              <a:t>, depistare precoce, </a:t>
            </a:r>
            <a:r>
              <a:rPr lang="it-IT" sz="2400">
                <a:latin typeface="Trebuchet MS" panose="020B0603020202020204" pitchFamily="34" charset="0"/>
              </a:rPr>
              <a:t>diagnostic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directionare </a:t>
            </a:r>
            <a:r>
              <a:rPr lang="it-IT" sz="2400" smtClean="0">
                <a:latin typeface="Trebuchet MS" panose="020B0603020202020204" pitchFamily="34" charset="0"/>
              </a:rPr>
              <a:t>către tratament </a:t>
            </a:r>
            <a:r>
              <a:rPr lang="it-IT" sz="2400">
                <a:latin typeface="Trebuchet MS" panose="020B0603020202020204" pitchFamily="34" charset="0"/>
              </a:rPr>
              <a:t>al </a:t>
            </a:r>
            <a:r>
              <a:rPr lang="it-IT" sz="2400" smtClean="0">
                <a:latin typeface="Trebuchet MS" panose="020B0603020202020204" pitchFamily="34" charset="0"/>
              </a:rPr>
              <a:t>pacienților cu </a:t>
            </a:r>
            <a:r>
              <a:rPr lang="it-IT" sz="2400">
                <a:latin typeface="Trebuchet MS" panose="020B0603020202020204" pitchFamily="34" charset="0"/>
              </a:rPr>
              <a:t>virusuri hepatitice B/ </a:t>
            </a:r>
            <a:r>
              <a:rPr lang="it-IT" sz="2400">
                <a:latin typeface="Trebuchet MS" panose="020B0603020202020204" pitchFamily="34" charset="0"/>
              </a:rPr>
              <a:t>D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C </a:t>
            </a:r>
            <a:r>
              <a:rPr lang="it-IT" sz="2400" smtClean="0">
                <a:latin typeface="Trebuchet MS" panose="020B0603020202020204" pitchFamily="34" charset="0"/>
              </a:rPr>
              <a:t>în </a:t>
            </a:r>
            <a:r>
              <a:rPr lang="it-IT" sz="2400">
                <a:latin typeface="Trebuchet MS" panose="020B0603020202020204" pitchFamily="34" charset="0"/>
              </a:rPr>
              <a:t>regiunile de dezvoltare Sud </a:t>
            </a:r>
            <a:r>
              <a:rPr lang="it-IT" sz="2400">
                <a:latin typeface="Trebuchet MS" panose="020B0603020202020204" pitchFamily="34" charset="0"/>
              </a:rPr>
              <a:t>Muntenia </a:t>
            </a:r>
            <a:r>
              <a:rPr lang="it-IT" sz="2400" smtClean="0">
                <a:latin typeface="Trebuchet MS" panose="020B0603020202020204" pitchFamily="34" charset="0"/>
              </a:rPr>
              <a:t>și </a:t>
            </a:r>
            <a:r>
              <a:rPr lang="it-IT" sz="2400">
                <a:latin typeface="Trebuchet MS" panose="020B0603020202020204" pitchFamily="34" charset="0"/>
              </a:rPr>
              <a:t>Sud-Vest Oltenia</a:t>
            </a:r>
            <a:endParaRPr lang="en-US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833" y="1330489"/>
            <a:ext cx="7109236" cy="54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4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GRUPUL ȚINTĂ </a:t>
            </a:r>
            <a:endParaRPr lang="en-GB" sz="2400" b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rebuchet MS" panose="020B0603020202020204" pitchFamily="34" charset="0"/>
              </a:rPr>
              <a:t>al </a:t>
            </a:r>
            <a:r>
              <a:rPr lang="en-US" sz="2200" dirty="0" err="1" smtClean="0">
                <a:latin typeface="Trebuchet MS" panose="020B0603020202020204" pitchFamily="34" charset="0"/>
              </a:rPr>
              <a:t>proiectului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este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constituit</a:t>
            </a:r>
            <a:r>
              <a:rPr lang="en-US" sz="2200" dirty="0" smtClean="0">
                <a:latin typeface="Trebuchet MS" panose="020B0603020202020204" pitchFamily="34" charset="0"/>
              </a:rPr>
              <a:t> din </a:t>
            </a:r>
            <a:r>
              <a:rPr lang="en-US" sz="2200" b="1" u="sng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120.000 </a:t>
            </a:r>
            <a:r>
              <a:rPr lang="en-US" sz="2200" b="1" u="sng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persoane</a:t>
            </a:r>
            <a:r>
              <a:rPr lang="en-US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beneficiare</a:t>
            </a:r>
            <a:r>
              <a:rPr lang="en-US" sz="2200" dirty="0" smtClean="0"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latin typeface="Trebuchet MS" panose="020B0603020202020204" pitchFamily="34" charset="0"/>
              </a:rPr>
              <a:t>programe</a:t>
            </a:r>
            <a:r>
              <a:rPr lang="en-US" sz="2200" dirty="0" smtClean="0">
                <a:latin typeface="Trebuchet MS" panose="020B0603020202020204" pitchFamily="34" charset="0"/>
              </a:rPr>
              <a:t> de screening, </a:t>
            </a:r>
            <a:r>
              <a:rPr lang="en-US" sz="2200" dirty="0" err="1" smtClean="0">
                <a:latin typeface="Trebuchet MS" panose="020B0603020202020204" pitchFamily="34" charset="0"/>
              </a:rPr>
              <a:t>dintre</a:t>
            </a:r>
            <a:r>
              <a:rPr lang="en-US" sz="2200" dirty="0" smtClean="0">
                <a:latin typeface="Trebuchet MS" panose="020B0603020202020204" pitchFamily="34" charset="0"/>
              </a:rPr>
              <a:t> care: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 smtClean="0"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2200" dirty="0" smtClean="0">
                <a:latin typeface="Trebuchet MS" panose="020B0603020202020204" pitchFamily="34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72.000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persoane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aparținând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b="1" dirty="0" err="1" smtClean="0">
                <a:latin typeface="Trebuchet MS" panose="020B0603020202020204" pitchFamily="34" charset="0"/>
              </a:rPr>
              <a:t>grupurilor</a:t>
            </a:r>
            <a:r>
              <a:rPr lang="en-US" sz="2200" b="1" dirty="0" smtClean="0">
                <a:latin typeface="Trebuchet MS" panose="020B0603020202020204" pitchFamily="34" charset="0"/>
              </a:rPr>
              <a:t> </a:t>
            </a:r>
            <a:r>
              <a:rPr lang="en-US" sz="2200" b="1" dirty="0" err="1" smtClean="0">
                <a:latin typeface="Trebuchet MS" panose="020B0603020202020204" pitchFamily="34" charset="0"/>
              </a:rPr>
              <a:t>vulnerabile</a:t>
            </a:r>
            <a:endParaRPr lang="en-US" sz="2200" b="1" dirty="0" smtClean="0"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o-RO" sz="2200" dirty="0" smtClean="0">
                <a:latin typeface="Trebuchet MS" panose="020B0603020202020204" pitchFamily="34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36.000</a:t>
            </a:r>
            <a:r>
              <a:rPr lang="en-US" sz="2200" dirty="0" smtClean="0"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latin typeface="Trebuchet MS" panose="020B0603020202020204" pitchFamily="34" charset="0"/>
              </a:rPr>
              <a:t>persoane</a:t>
            </a:r>
            <a:r>
              <a:rPr lang="en-US" sz="2200" dirty="0" smtClean="0">
                <a:latin typeface="Trebuchet MS" panose="020B0603020202020204" pitchFamily="34" charset="0"/>
              </a:rPr>
              <a:t> din </a:t>
            </a:r>
            <a:r>
              <a:rPr lang="en-US" sz="2200" b="1" dirty="0" err="1" smtClean="0">
                <a:latin typeface="Trebuchet MS" panose="020B0603020202020204" pitchFamily="34" charset="0"/>
              </a:rPr>
              <a:t>zona</a:t>
            </a:r>
            <a:r>
              <a:rPr lang="en-US" sz="2200" b="1" dirty="0" smtClean="0">
                <a:latin typeface="Trebuchet MS" panose="020B0603020202020204" pitchFamily="34" charset="0"/>
              </a:rPr>
              <a:t> </a:t>
            </a:r>
            <a:r>
              <a:rPr lang="en-US" sz="2200" b="1" dirty="0" err="1" smtClean="0">
                <a:latin typeface="Trebuchet MS" panose="020B0603020202020204" pitchFamily="34" charset="0"/>
              </a:rPr>
              <a:t>rurală</a:t>
            </a:r>
            <a:r>
              <a:rPr lang="en-US" sz="2200" b="1" dirty="0" smtClean="0">
                <a:latin typeface="Trebuchet MS" panose="020B0603020202020204" pitchFamily="34" charset="0"/>
              </a:rPr>
              <a:t> 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PSI\AppData\Local\Microsoft\Windows\INetCache\Content.Word\ANTET ICF.JPG">
            <a:extLst>
              <a:ext uri="{FF2B5EF4-FFF2-40B4-BE49-F238E27FC236}">
                <a16:creationId xmlns="" xmlns:a16="http://schemas.microsoft.com/office/drawing/2014/main" id="{4570B67E-9269-4248-9F90-5C41C8F2F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91" y="5257800"/>
            <a:ext cx="8094017" cy="152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4" y="0"/>
            <a:ext cx="7711114" cy="1330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4909C6CB-8992-4CFC-8204-052F9D96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0489"/>
            <a:ext cx="10515600" cy="4327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CONDIȚII </a:t>
            </a:r>
            <a:r>
              <a:rPr lang="en-GB" sz="22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ELIGIBILITATE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GRUP </a:t>
            </a:r>
            <a:r>
              <a:rPr lang="en-GB" sz="2200" b="1" smtClean="0">
                <a:solidFill>
                  <a:srgbClr val="0070C0"/>
                </a:solidFill>
                <a:latin typeface="Trebuchet MS" panose="020B0603020202020204" pitchFamily="34" charset="0"/>
              </a:rPr>
              <a:t>ȚINTĂ</a:t>
            </a:r>
            <a:r>
              <a:rPr lang="ro-RO" sz="2200" smtClean="0">
                <a:solidFill>
                  <a:srgbClr val="0070C0"/>
                </a:solidFill>
                <a:latin typeface="Trebuchet MS" panose="020B0603020202020204" pitchFamily="34" charset="0"/>
              </a:rPr>
              <a:t>:</a:t>
            </a:r>
            <a:endParaRPr lang="en-US" sz="22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o-RO" sz="2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5350933" y="1989416"/>
            <a:ext cx="2734733" cy="2089447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smtClean="0">
                <a:latin typeface="Trebuchet MS" panose="020B0603020202020204" pitchFamily="34" charset="0"/>
              </a:rPr>
              <a:t>VÂRSTA</a:t>
            </a:r>
            <a:r>
              <a:rPr lang="en-GB" b="1" smtClean="0">
                <a:latin typeface="Trebuchet MS" panose="020B0603020202020204" pitchFamily="34" charset="0"/>
              </a:rPr>
              <a:t> </a:t>
            </a:r>
            <a:r>
              <a:rPr lang="ro-RO" dirty="0" smtClean="0">
                <a:latin typeface="Trebuchet MS" panose="020B0603020202020204" pitchFamily="34" charset="0"/>
              </a:rPr>
              <a:t>peste </a:t>
            </a:r>
            <a:r>
              <a:rPr lang="ro-RO" dirty="0">
                <a:latin typeface="Trebuchet MS" panose="020B0603020202020204" pitchFamily="34" charset="0"/>
              </a:rPr>
              <a:t>18 ani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481617"/>
              </p:ext>
            </p:extLst>
          </p:nvPr>
        </p:nvGraphicFramePr>
        <p:xfrm>
          <a:off x="838199" y="2004180"/>
          <a:ext cx="4207934" cy="337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Folded Corner 7"/>
          <p:cNvSpPr/>
          <p:nvPr/>
        </p:nvSpPr>
        <p:spPr>
          <a:xfrm>
            <a:off x="8534801" y="2509426"/>
            <a:ext cx="2818998" cy="2748374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latin typeface="Trebuchet MS" panose="020B0603020202020204" pitchFamily="34" charset="0"/>
              </a:rPr>
              <a:t>Următoarele </a:t>
            </a:r>
            <a:r>
              <a:rPr lang="en-GB" b="1" dirty="0" err="1" smtClean="0">
                <a:latin typeface="Trebuchet MS" panose="020B0603020202020204" pitchFamily="34" charset="0"/>
              </a:rPr>
              <a:t>categorii</a:t>
            </a:r>
            <a:r>
              <a:rPr lang="en-GB" b="1" dirty="0" smtClean="0">
                <a:latin typeface="Trebuchet MS" panose="020B0603020202020204" pitchFamily="34" charset="0"/>
              </a:rPr>
              <a:t> </a:t>
            </a:r>
            <a:r>
              <a:rPr lang="en-GB" b="1" dirty="0" err="1" smtClean="0">
                <a:latin typeface="Trebuchet MS" panose="020B0603020202020204" pitchFamily="34" charset="0"/>
              </a:rPr>
              <a:t>sunt</a:t>
            </a:r>
            <a:r>
              <a:rPr lang="en-GB" b="1" dirty="0" smtClean="0">
                <a:latin typeface="Trebuchet MS" panose="020B0603020202020204" pitchFamily="34" charset="0"/>
              </a:rPr>
              <a:t> </a:t>
            </a:r>
            <a:r>
              <a:rPr lang="en-GB" b="1" dirty="0" err="1" smtClean="0">
                <a:latin typeface="Trebuchet MS" panose="020B0603020202020204" pitchFamily="34" charset="0"/>
              </a:rPr>
              <a:t>excluse</a:t>
            </a:r>
            <a:r>
              <a:rPr lang="en-GB" b="1" dirty="0" smtClean="0">
                <a:latin typeface="Trebuchet MS" panose="020B0603020202020204" pitchFamily="34" charset="0"/>
              </a:rPr>
              <a:t>, </a:t>
            </a:r>
            <a:r>
              <a:rPr lang="en-GB" b="1" err="1" smtClean="0">
                <a:latin typeface="Trebuchet MS" panose="020B0603020202020204" pitchFamily="34" charset="0"/>
              </a:rPr>
              <a:t>deoarece</a:t>
            </a:r>
            <a:r>
              <a:rPr lang="en-GB" b="1">
                <a:latin typeface="Trebuchet MS" panose="020B0603020202020204" pitchFamily="34" charset="0"/>
              </a:rPr>
              <a:t> </a:t>
            </a:r>
            <a:r>
              <a:rPr lang="en-GB" b="1" smtClean="0">
                <a:latin typeface="Trebuchet MS" panose="020B0603020202020204" pitchFamily="34" charset="0"/>
              </a:rPr>
              <a:t>beneficiază </a:t>
            </a:r>
            <a:r>
              <a:rPr lang="en-GB" b="1" dirty="0" smtClean="0">
                <a:latin typeface="Trebuchet MS" panose="020B0603020202020204" pitchFamily="34" charset="0"/>
              </a:rPr>
              <a:t>de screening </a:t>
            </a:r>
            <a:r>
              <a:rPr lang="en-GB" b="1" dirty="0" err="1" smtClean="0">
                <a:latin typeface="Trebuchet MS" panose="020B0603020202020204" pitchFamily="34" charset="0"/>
              </a:rPr>
              <a:t>dedicat</a:t>
            </a:r>
            <a:r>
              <a:rPr lang="en-GB" b="1" dirty="0" smtClean="0">
                <a:latin typeface="Trebuchet MS" panose="020B0603020202020204" pitchFamily="34" charset="0"/>
              </a:rPr>
              <a:t>, distinct de </a:t>
            </a:r>
            <a:r>
              <a:rPr lang="en-GB" b="1" dirty="0" err="1" smtClean="0">
                <a:latin typeface="Trebuchet MS" panose="020B0603020202020204" pitchFamily="34" charset="0"/>
              </a:rPr>
              <a:t>proiect</a:t>
            </a:r>
            <a:r>
              <a:rPr lang="en-GB" b="1" dirty="0" smtClean="0">
                <a:latin typeface="Trebuchet MS" panose="020B0603020202020204" pitchFamily="34" charset="0"/>
              </a:rPr>
              <a:t>: </a:t>
            </a:r>
            <a:r>
              <a:rPr lang="en-GB" b="1" dirty="0" err="1" smtClean="0">
                <a:latin typeface="Trebuchet MS" panose="020B0603020202020204" pitchFamily="34" charset="0"/>
              </a:rPr>
              <a:t>persoane</a:t>
            </a:r>
            <a:r>
              <a:rPr lang="en-GB" b="1" dirty="0" smtClean="0">
                <a:latin typeface="Trebuchet MS" panose="020B0603020202020204" pitchFamily="34" charset="0"/>
              </a:rPr>
              <a:t> </a:t>
            </a:r>
            <a:r>
              <a:rPr lang="en-GB" b="1" dirty="0" err="1">
                <a:latin typeface="Trebuchet MS" panose="020B0603020202020204" pitchFamily="34" charset="0"/>
              </a:rPr>
              <a:t>gravide</a:t>
            </a:r>
            <a:r>
              <a:rPr lang="en-GB" b="1" dirty="0">
                <a:latin typeface="Trebuchet MS" panose="020B0603020202020204" pitchFamily="34" charset="0"/>
              </a:rPr>
              <a:t> </a:t>
            </a:r>
            <a:r>
              <a:rPr lang="en-GB" b="1" dirty="0" err="1" smtClean="0">
                <a:latin typeface="Trebuchet MS" panose="020B0603020202020204" pitchFamily="34" charset="0"/>
              </a:rPr>
              <a:t>și</a:t>
            </a:r>
            <a:r>
              <a:rPr lang="en-GB" b="1" dirty="0" smtClean="0">
                <a:latin typeface="Trebuchet MS" panose="020B0603020202020204" pitchFamily="34" charset="0"/>
              </a:rPr>
              <a:t> </a:t>
            </a:r>
            <a:r>
              <a:rPr lang="en-GB" b="1" dirty="0" err="1">
                <a:latin typeface="Trebuchet MS" panose="020B0603020202020204" pitchFamily="34" charset="0"/>
              </a:rPr>
              <a:t>persoane</a:t>
            </a:r>
            <a:r>
              <a:rPr lang="en-GB" b="1" dirty="0">
                <a:latin typeface="Trebuchet MS" panose="020B0603020202020204" pitchFamily="34" charset="0"/>
              </a:rPr>
              <a:t> </a:t>
            </a:r>
            <a:r>
              <a:rPr lang="en-GB" b="1" dirty="0" err="1">
                <a:latin typeface="Trebuchet MS" panose="020B0603020202020204" pitchFamily="34" charset="0"/>
              </a:rPr>
              <a:t>lipsite</a:t>
            </a:r>
            <a:r>
              <a:rPr lang="en-GB" b="1" dirty="0">
                <a:latin typeface="Trebuchet MS" panose="020B0603020202020204" pitchFamily="34" charset="0"/>
              </a:rPr>
              <a:t> de </a:t>
            </a:r>
            <a:r>
              <a:rPr lang="en-GB" b="1" dirty="0" err="1">
                <a:latin typeface="Trebuchet MS" panose="020B0603020202020204" pitchFamily="34" charset="0"/>
              </a:rPr>
              <a:t>libertate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7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1773</Words>
  <Application>Microsoft Office PowerPoint</Application>
  <PresentationFormat>Widescreen</PresentationFormat>
  <Paragraphs>195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Trebuchet MS</vt:lpstr>
      <vt:lpstr>Wingdings</vt:lpstr>
      <vt:lpstr>Office Theme</vt:lpstr>
      <vt:lpstr> LIVE(RO) 2 – SUD:  Program regional de prevenire, screening și diagnostic al pacienților cu boli hepatice cronice secundare infecțiilor virale cu virusuri hepatitice B/D și C POCU/755/4/9/136208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LIVE(RO) 2 – SUD:  Program regional de prevenire, screening si diagnostic al pacientilor cu boli hepatice cronice secundare infectiilor virale cu virusuri hepatitice B/D si C POCU/755/4/9/136208</dc:title>
  <cp:lastModifiedBy>user21</cp:lastModifiedBy>
  <cp:revision>27</cp:revision>
  <cp:lastPrinted>2021-08-16T08:41:06Z</cp:lastPrinted>
  <dcterms:created xsi:type="dcterms:W3CDTF">2018-10-11T06:44:01Z</dcterms:created>
  <dcterms:modified xsi:type="dcterms:W3CDTF">2021-08-16T10:09:18Z</dcterms:modified>
</cp:coreProperties>
</file>